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84" r:id="rId3"/>
    <p:sldId id="298" r:id="rId4"/>
    <p:sldId id="299" r:id="rId5"/>
    <p:sldId id="294" r:id="rId6"/>
    <p:sldId id="300" r:id="rId7"/>
    <p:sldId id="295" r:id="rId8"/>
    <p:sldId id="297" r:id="rId9"/>
    <p:sldId id="301" r:id="rId10"/>
    <p:sldId id="296" r:id="rId11"/>
    <p:sldId id="302" r:id="rId12"/>
    <p:sldId id="303" r:id="rId13"/>
    <p:sldId id="290" r:id="rId14"/>
    <p:sldId id="304" r:id="rId15"/>
    <p:sldId id="305" r:id="rId16"/>
    <p:sldId id="306" r:id="rId17"/>
    <p:sldId id="30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66FF"/>
    <a:srgbClr val="9900FF"/>
    <a:srgbClr val="FB81E1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3820" autoAdjust="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noFill/>
            <a:ln w="38100"/>
          </c:spPr>
          <c:dPt>
            <c:idx val="0"/>
            <c:bubble3D val="0"/>
            <c:spPr>
              <a:noFill/>
              <a:ln w="38100">
                <a:solidFill>
                  <a:schemeClr val="accent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42-4BAF-AAD0-26C636A1CC2E}"/>
              </c:ext>
            </c:extLst>
          </c:dPt>
          <c:dPt>
            <c:idx val="1"/>
            <c:bubble3D val="0"/>
            <c:spPr>
              <a:noFill/>
              <a:ln w="3810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42-4BAF-AAD0-26C636A1CC2E}"/>
              </c:ext>
            </c:extLst>
          </c:dPt>
          <c:dPt>
            <c:idx val="2"/>
            <c:bubble3D val="0"/>
            <c:spPr>
              <a:noFill/>
              <a:ln w="38100">
                <a:solidFill>
                  <a:schemeClr val="accent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42-4BAF-AAD0-26C636A1CC2E}"/>
              </c:ext>
            </c:extLst>
          </c:dPt>
          <c:dPt>
            <c:idx val="3"/>
            <c:bubble3D val="0"/>
            <c:spPr>
              <a:noFill/>
              <a:ln w="38100"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142-4BAF-AAD0-26C636A1CC2E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142-4BAF-AAD0-26C636A1CC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C4C19D-5A33-47DA-AE6D-1C5150E389EE}" type="doc">
      <dgm:prSet loTypeId="urn:microsoft.com/office/officeart/2005/8/layout/hierarchy6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3E9B5B-97B6-4F5B-891E-D43BEBEFBBE4}" type="asst">
      <dgm:prSet phldrT="[Text]"/>
      <dgm:spPr>
        <a:solidFill>
          <a:schemeClr val="accent1">
            <a:lumMod val="50000"/>
            <a:lumOff val="50000"/>
          </a:schemeClr>
        </a:solidFill>
      </dgm:spPr>
      <dgm:t>
        <a:bodyPr/>
        <a:lstStyle/>
        <a:p>
          <a:r>
            <a:rPr lang="en-US" dirty="0">
              <a:latin typeface="arial" pitchFamily="34" charset="0"/>
            </a:rPr>
            <a:t>Information</a:t>
          </a:r>
        </a:p>
      </dgm:t>
    </dgm:pt>
    <dgm:pt modelId="{B0A061E4-56B9-4F94-A867-4A29740D11CA}" type="parTrans" cxnId="{AE688247-BAAE-4764-9ED2-89F8CAE3F822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E97DB19-3C98-42B4-ADCC-6E795F1FEE42}" type="sibTrans" cxnId="{AE688247-BAAE-4764-9ED2-89F8CAE3F822}">
      <dgm:prSet/>
      <dgm:spPr/>
      <dgm:t>
        <a:bodyPr/>
        <a:lstStyle/>
        <a:p>
          <a:endParaRPr lang="en-US"/>
        </a:p>
      </dgm:t>
    </dgm:pt>
    <dgm:pt modelId="{25B5796F-82D7-41DC-ABB8-539A9DCA3C2C}">
      <dgm:prSet phldrT="[Text]"/>
      <dgm:spPr>
        <a:solidFill>
          <a:schemeClr val="accent1">
            <a:lumMod val="50000"/>
            <a:lumOff val="50000"/>
          </a:schemeClr>
        </a:solidFill>
      </dgm:spPr>
      <dgm:t>
        <a:bodyPr/>
        <a:lstStyle/>
        <a:p>
          <a:r>
            <a:rPr lang="en-US" dirty="0">
              <a:latin typeface="arial" pitchFamily="34" charset="0"/>
            </a:rPr>
            <a:t>Participation</a:t>
          </a:r>
        </a:p>
      </dgm:t>
    </dgm:pt>
    <dgm:pt modelId="{4E6CFB92-B038-4F39-B7F5-B29F216F1D76}" type="parTrans" cxnId="{4B4F3532-4426-4541-8306-6573BC56329E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A3AF665B-BF65-4772-B451-BE4E8B027440}" type="sibTrans" cxnId="{4B4F3532-4426-4541-8306-6573BC56329E}">
      <dgm:prSet/>
      <dgm:spPr/>
      <dgm:t>
        <a:bodyPr/>
        <a:lstStyle/>
        <a:p>
          <a:endParaRPr lang="en-US"/>
        </a:p>
      </dgm:t>
    </dgm:pt>
    <dgm:pt modelId="{CB02F794-87E7-4145-B344-05CE13C5A06E}">
      <dgm:prSet phldrT="[Text]"/>
      <dgm:spPr>
        <a:solidFill>
          <a:schemeClr val="accent1">
            <a:lumMod val="50000"/>
            <a:lumOff val="50000"/>
          </a:schemeClr>
        </a:solidFill>
      </dgm:spPr>
      <dgm:t>
        <a:bodyPr/>
        <a:lstStyle/>
        <a:p>
          <a:r>
            <a:rPr lang="en-US" dirty="0">
              <a:latin typeface="arial" pitchFamily="34" charset="0"/>
            </a:rPr>
            <a:t>Application</a:t>
          </a:r>
        </a:p>
      </dgm:t>
    </dgm:pt>
    <dgm:pt modelId="{C4F7D92D-D030-4713-985A-ADB2A1CFDC87}" type="parTrans" cxnId="{E8ACB53B-8AE8-45FA-B68B-DBF4C488535D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33F22AF-92FF-4A9B-BADE-1F27A21343F0}" type="sibTrans" cxnId="{E8ACB53B-8AE8-45FA-B68B-DBF4C488535D}">
      <dgm:prSet/>
      <dgm:spPr/>
      <dgm:t>
        <a:bodyPr/>
        <a:lstStyle/>
        <a:p>
          <a:endParaRPr lang="en-US"/>
        </a:p>
      </dgm:t>
    </dgm:pt>
    <dgm:pt modelId="{ADAE1306-1E8F-47F4-AEDC-23127353BF0A}" type="asst">
      <dgm:prSet phldrT="[Text]"/>
      <dgm:spPr>
        <a:solidFill>
          <a:srgbClr val="009900"/>
        </a:solidFill>
      </dgm:spPr>
      <dgm:t>
        <a:bodyPr/>
        <a:lstStyle/>
        <a:p>
          <a:r>
            <a:rPr lang="en-US" dirty="0">
              <a:latin typeface="arial" pitchFamily="34" charset="0"/>
            </a:rPr>
            <a:t>Fact Based</a:t>
          </a:r>
        </a:p>
      </dgm:t>
    </dgm:pt>
    <dgm:pt modelId="{9C588CDE-C586-40F3-971F-070F66E2A7ED}" type="parTrans" cxnId="{61E3E6B6-C53D-41C6-9731-B9C3265E52F1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44A2E47-D3E5-4982-A714-235EB03C1CB0}" type="sibTrans" cxnId="{61E3E6B6-C53D-41C6-9731-B9C3265E52F1}">
      <dgm:prSet/>
      <dgm:spPr/>
      <dgm:t>
        <a:bodyPr/>
        <a:lstStyle/>
        <a:p>
          <a:endParaRPr lang="en-US"/>
        </a:p>
      </dgm:t>
    </dgm:pt>
    <dgm:pt modelId="{7F1975BA-51C2-42BB-8117-7BEEA076E9D9}" type="asst">
      <dgm:prSet phldrT="[Text]"/>
      <dgm:spPr>
        <a:solidFill>
          <a:srgbClr val="009900"/>
        </a:solidFill>
      </dgm:spPr>
      <dgm:t>
        <a:bodyPr/>
        <a:lstStyle/>
        <a:p>
          <a:r>
            <a:rPr lang="en-US" dirty="0">
              <a:latin typeface="arial" pitchFamily="34" charset="0"/>
            </a:rPr>
            <a:t>Opinion Based</a:t>
          </a:r>
        </a:p>
      </dgm:t>
    </dgm:pt>
    <dgm:pt modelId="{456F5472-5102-42B8-8813-FD0470B9159F}" type="parTrans" cxnId="{23EBA57E-E379-4705-86EB-DDE00EAD925A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D63DCC9-1102-42A8-B2CA-549446C6A9A8}" type="sibTrans" cxnId="{23EBA57E-E379-4705-86EB-DDE00EAD925A}">
      <dgm:prSet/>
      <dgm:spPr/>
      <dgm:t>
        <a:bodyPr/>
        <a:lstStyle/>
        <a:p>
          <a:endParaRPr lang="en-US"/>
        </a:p>
      </dgm:t>
    </dgm:pt>
    <dgm:pt modelId="{41E080C5-2026-4F44-8385-80EFC9D38387}">
      <dgm:prSet phldrT="[Text]"/>
      <dgm:spPr>
        <a:solidFill>
          <a:srgbClr val="009900"/>
        </a:solidFill>
      </dgm:spPr>
      <dgm:t>
        <a:bodyPr/>
        <a:lstStyle/>
        <a:p>
          <a:r>
            <a:rPr lang="en-US" dirty="0">
              <a:latin typeface="arial" pitchFamily="34" charset="0"/>
            </a:rPr>
            <a:t>Scenario</a:t>
          </a:r>
        </a:p>
      </dgm:t>
    </dgm:pt>
    <dgm:pt modelId="{B6982A57-0CAA-4C76-AEB1-F7AA5858473D}" type="parTrans" cxnId="{3354F13E-30AC-4F54-8904-DFBC98E0E891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25B4C02-0A3C-4455-9E76-6A0541881831}" type="sibTrans" cxnId="{3354F13E-30AC-4F54-8904-DFBC98E0E891}">
      <dgm:prSet/>
      <dgm:spPr/>
      <dgm:t>
        <a:bodyPr/>
        <a:lstStyle/>
        <a:p>
          <a:endParaRPr lang="en-US"/>
        </a:p>
      </dgm:t>
    </dgm:pt>
    <dgm:pt modelId="{B17A6290-6C7E-473F-8B1D-B499BABC392A}">
      <dgm:prSet phldrT="[Text]"/>
      <dgm:spPr>
        <a:solidFill>
          <a:srgbClr val="009900"/>
        </a:solidFill>
      </dgm:spPr>
      <dgm:t>
        <a:bodyPr/>
        <a:lstStyle/>
        <a:p>
          <a:r>
            <a:rPr lang="en-US" dirty="0">
              <a:latin typeface="arial" pitchFamily="34" charset="0"/>
            </a:rPr>
            <a:t>Future Oriented</a:t>
          </a:r>
        </a:p>
      </dgm:t>
    </dgm:pt>
    <dgm:pt modelId="{0C773C62-A2B6-4FEF-B064-3378A11307AF}" type="parTrans" cxnId="{E0213AE0-A09E-4025-94CD-E3C04BE74773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8603EA2-5A9B-48CA-A864-936957DE6EB0}" type="sibTrans" cxnId="{E0213AE0-A09E-4025-94CD-E3C04BE74773}">
      <dgm:prSet/>
      <dgm:spPr/>
      <dgm:t>
        <a:bodyPr/>
        <a:lstStyle/>
        <a:p>
          <a:endParaRPr lang="en-US"/>
        </a:p>
      </dgm:t>
    </dgm:pt>
    <dgm:pt modelId="{2F892684-1005-4023-B1EA-87C394B97879}">
      <dgm:prSet phldrT="[Text]"/>
      <dgm:spPr>
        <a:solidFill>
          <a:srgbClr val="009900"/>
        </a:solidFill>
      </dgm:spPr>
      <dgm:t>
        <a:bodyPr/>
        <a:lstStyle/>
        <a:p>
          <a:r>
            <a:rPr lang="en-US" dirty="0">
              <a:latin typeface="arial" pitchFamily="34" charset="0"/>
            </a:rPr>
            <a:t>Action-Oriented</a:t>
          </a:r>
        </a:p>
      </dgm:t>
    </dgm:pt>
    <dgm:pt modelId="{47DD7308-CB8F-499F-A74F-522DB0E1A21C}" type="parTrans" cxnId="{EC48BE3D-F1D7-477E-A18B-BBB24CF6B81C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C0C195D-04C6-4DAD-A66D-0E4E39018DEF}" type="sibTrans" cxnId="{EC48BE3D-F1D7-477E-A18B-BBB24CF6B81C}">
      <dgm:prSet/>
      <dgm:spPr/>
      <dgm:t>
        <a:bodyPr/>
        <a:lstStyle/>
        <a:p>
          <a:endParaRPr lang="en-US"/>
        </a:p>
      </dgm:t>
    </dgm:pt>
    <dgm:pt modelId="{31604AB1-2B39-4452-AEB2-609A4D99A3B2}">
      <dgm:prSet phldrT="[Text]" custT="1"/>
      <dgm:spPr>
        <a:solidFill>
          <a:srgbClr val="990033"/>
        </a:solidFill>
      </dgm:spPr>
      <dgm:t>
        <a:bodyPr/>
        <a:lstStyle/>
        <a:p>
          <a:r>
            <a:rPr lang="en-US" sz="2800" dirty="0">
              <a:latin typeface="arial" pitchFamily="34" charset="0"/>
            </a:rPr>
            <a:t>Open—Closed</a:t>
          </a:r>
        </a:p>
      </dgm:t>
    </dgm:pt>
    <dgm:pt modelId="{22E0A054-E1A3-400D-9755-8DD7204CC844}" type="sibTrans" cxnId="{73EEE089-2D81-44D7-8BE4-C83ABCF8C00C}">
      <dgm:prSet/>
      <dgm:spPr/>
      <dgm:t>
        <a:bodyPr/>
        <a:lstStyle/>
        <a:p>
          <a:endParaRPr lang="en-US"/>
        </a:p>
      </dgm:t>
    </dgm:pt>
    <dgm:pt modelId="{6B839C3F-FE75-4299-9EEC-3F4149753ABE}" type="parTrans" cxnId="{73EEE089-2D81-44D7-8BE4-C83ABCF8C00C}">
      <dgm:prSet/>
      <dgm:spPr/>
      <dgm:t>
        <a:bodyPr/>
        <a:lstStyle/>
        <a:p>
          <a:endParaRPr lang="en-US"/>
        </a:p>
      </dgm:t>
    </dgm:pt>
    <dgm:pt modelId="{526AB8B9-4F6B-4AE9-ADDA-EF7E85B95026}">
      <dgm:prSet phldrT="[Text]"/>
      <dgm:spPr>
        <a:solidFill>
          <a:srgbClr val="009900"/>
        </a:solidFill>
      </dgm:spPr>
      <dgm:t>
        <a:bodyPr/>
        <a:lstStyle/>
        <a:p>
          <a:r>
            <a:rPr lang="en-US" dirty="0">
              <a:latin typeface="arial" pitchFamily="34" charset="0"/>
            </a:rPr>
            <a:t>Impact/</a:t>
          </a:r>
        </a:p>
        <a:p>
          <a:r>
            <a:rPr lang="en-US" dirty="0">
              <a:latin typeface="arial" pitchFamily="34" charset="0"/>
            </a:rPr>
            <a:t>Benefit</a:t>
          </a:r>
        </a:p>
      </dgm:t>
    </dgm:pt>
    <dgm:pt modelId="{52561E33-D312-481B-9429-558DA3EBAB39}" type="parTrans" cxnId="{5663185A-B558-4E6E-AE7D-346BDF965830}">
      <dgm:prSet/>
      <dgm:spPr/>
      <dgm:t>
        <a:bodyPr/>
        <a:lstStyle/>
        <a:p>
          <a:endParaRPr lang="en-US"/>
        </a:p>
      </dgm:t>
    </dgm:pt>
    <dgm:pt modelId="{50E9F675-FE70-419F-A4B9-6D24619BC26E}" type="sibTrans" cxnId="{5663185A-B558-4E6E-AE7D-346BDF965830}">
      <dgm:prSet/>
      <dgm:spPr/>
      <dgm:t>
        <a:bodyPr/>
        <a:lstStyle/>
        <a:p>
          <a:endParaRPr lang="en-US"/>
        </a:p>
      </dgm:t>
    </dgm:pt>
    <dgm:pt modelId="{852C82C5-E0B8-429E-B70C-7E1175412785}" type="pres">
      <dgm:prSet presAssocID="{70C4C19D-5A33-47DA-AE6D-1C5150E389E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249FECB-350B-4AB3-889B-BFEB2F3340AC}" type="pres">
      <dgm:prSet presAssocID="{70C4C19D-5A33-47DA-AE6D-1C5150E389EE}" presName="hierFlow" presStyleCnt="0"/>
      <dgm:spPr/>
    </dgm:pt>
    <dgm:pt modelId="{534E9030-F3FE-456C-B6B4-C398ABA86239}" type="pres">
      <dgm:prSet presAssocID="{70C4C19D-5A33-47DA-AE6D-1C5150E389E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DE49B05-62D6-4EC0-B7D7-A2913BB24ECE}" type="pres">
      <dgm:prSet presAssocID="{31604AB1-2B39-4452-AEB2-609A4D99A3B2}" presName="Name14" presStyleCnt="0"/>
      <dgm:spPr/>
    </dgm:pt>
    <dgm:pt modelId="{50E8EB3E-5687-472E-9E05-9227ED3B14F7}" type="pres">
      <dgm:prSet presAssocID="{31604AB1-2B39-4452-AEB2-609A4D99A3B2}" presName="level1Shape" presStyleLbl="node0" presStyleIdx="0" presStyleCnt="1" custScaleX="320391" custScaleY="173049" custLinFactNeighborX="2058" custLinFactNeighborY="-77884">
        <dgm:presLayoutVars>
          <dgm:chPref val="3"/>
        </dgm:presLayoutVars>
      </dgm:prSet>
      <dgm:spPr/>
    </dgm:pt>
    <dgm:pt modelId="{D643EB02-EF10-4D22-91CF-9F21BF1E857E}" type="pres">
      <dgm:prSet presAssocID="{31604AB1-2B39-4452-AEB2-609A4D99A3B2}" presName="hierChild2" presStyleCnt="0"/>
      <dgm:spPr/>
    </dgm:pt>
    <dgm:pt modelId="{C00E6C95-511C-4E0A-9E7C-3768949F3846}" type="pres">
      <dgm:prSet presAssocID="{B0A061E4-56B9-4F94-A867-4A29740D11CA}" presName="Name19" presStyleLbl="parChTrans1D2" presStyleIdx="0" presStyleCnt="3"/>
      <dgm:spPr/>
    </dgm:pt>
    <dgm:pt modelId="{1D7B8F5A-53D4-4546-8551-5D5371BB64E7}" type="pres">
      <dgm:prSet presAssocID="{CB3E9B5B-97B6-4F5B-891E-D43BEBEFBBE4}" presName="Name21" presStyleCnt="0"/>
      <dgm:spPr/>
    </dgm:pt>
    <dgm:pt modelId="{DDEB88B8-4CA0-4CC1-9B5C-980ED0D6DEC3}" type="pres">
      <dgm:prSet presAssocID="{CB3E9B5B-97B6-4F5B-891E-D43BEBEFBBE4}" presName="level2Shape" presStyleLbl="asst1" presStyleIdx="0" presStyleCnt="3" custScaleX="229607"/>
      <dgm:spPr/>
    </dgm:pt>
    <dgm:pt modelId="{E1A6981B-F56E-453D-BAF4-A86878467EF2}" type="pres">
      <dgm:prSet presAssocID="{CB3E9B5B-97B6-4F5B-891E-D43BEBEFBBE4}" presName="hierChild3" presStyleCnt="0"/>
      <dgm:spPr/>
    </dgm:pt>
    <dgm:pt modelId="{689BC0DF-693E-4388-BE94-1B2037C747BE}" type="pres">
      <dgm:prSet presAssocID="{9C588CDE-C586-40F3-971F-070F66E2A7ED}" presName="Name19" presStyleLbl="parChTrans1D3" presStyleIdx="0" presStyleCnt="6"/>
      <dgm:spPr/>
    </dgm:pt>
    <dgm:pt modelId="{35D63237-2CAF-4DD9-89CE-9692D4B31020}" type="pres">
      <dgm:prSet presAssocID="{ADAE1306-1E8F-47F4-AEDC-23127353BF0A}" presName="Name21" presStyleCnt="0"/>
      <dgm:spPr/>
    </dgm:pt>
    <dgm:pt modelId="{E453B414-B86F-444A-9850-E7F7954623E9}" type="pres">
      <dgm:prSet presAssocID="{ADAE1306-1E8F-47F4-AEDC-23127353BF0A}" presName="level2Shape" presStyleLbl="asst1" presStyleIdx="1" presStyleCnt="3" custLinFactNeighborY="77707"/>
      <dgm:spPr/>
    </dgm:pt>
    <dgm:pt modelId="{686CE02A-1D8D-4E34-A9D1-AC8A46F3D2CA}" type="pres">
      <dgm:prSet presAssocID="{ADAE1306-1E8F-47F4-AEDC-23127353BF0A}" presName="hierChild3" presStyleCnt="0"/>
      <dgm:spPr/>
    </dgm:pt>
    <dgm:pt modelId="{8FFFBBA1-1E2C-4494-B725-7D933E1CFB9C}" type="pres">
      <dgm:prSet presAssocID="{456F5472-5102-42B8-8813-FD0470B9159F}" presName="Name19" presStyleLbl="parChTrans1D3" presStyleIdx="1" presStyleCnt="6"/>
      <dgm:spPr/>
    </dgm:pt>
    <dgm:pt modelId="{96137D9F-9E6E-4109-9979-F3F8AFD026F8}" type="pres">
      <dgm:prSet presAssocID="{7F1975BA-51C2-42BB-8117-7BEEA076E9D9}" presName="Name21" presStyleCnt="0"/>
      <dgm:spPr/>
    </dgm:pt>
    <dgm:pt modelId="{A4CC0CE4-E1E0-40C0-9DB3-FD1E5840E4EB}" type="pres">
      <dgm:prSet presAssocID="{7F1975BA-51C2-42BB-8117-7BEEA076E9D9}" presName="level2Shape" presStyleLbl="asst1" presStyleIdx="2" presStyleCnt="3" custLinFactNeighborY="77707"/>
      <dgm:spPr/>
    </dgm:pt>
    <dgm:pt modelId="{CDB7AA74-5ADF-48CB-B256-9A1C0E5C44E2}" type="pres">
      <dgm:prSet presAssocID="{7F1975BA-51C2-42BB-8117-7BEEA076E9D9}" presName="hierChild3" presStyleCnt="0"/>
      <dgm:spPr/>
    </dgm:pt>
    <dgm:pt modelId="{FCFC40DB-116C-4543-99FF-E93E988BF321}" type="pres">
      <dgm:prSet presAssocID="{4E6CFB92-B038-4F39-B7F5-B29F216F1D76}" presName="Name19" presStyleLbl="parChTrans1D2" presStyleIdx="1" presStyleCnt="3"/>
      <dgm:spPr/>
    </dgm:pt>
    <dgm:pt modelId="{D9CED44F-0C5A-46E2-8536-FB249B92F916}" type="pres">
      <dgm:prSet presAssocID="{25B5796F-82D7-41DC-ABB8-539A9DCA3C2C}" presName="Name21" presStyleCnt="0"/>
      <dgm:spPr/>
    </dgm:pt>
    <dgm:pt modelId="{E51A220F-64EF-4EC0-9E3C-9FA3083AE902}" type="pres">
      <dgm:prSet presAssocID="{25B5796F-82D7-41DC-ABB8-539A9DCA3C2C}" presName="level2Shape" presStyleLbl="node2" presStyleIdx="0" presStyleCnt="2" custScaleX="247291"/>
      <dgm:spPr/>
    </dgm:pt>
    <dgm:pt modelId="{F5D474D2-82BE-4AD7-B057-2BEF3C6C7ABE}" type="pres">
      <dgm:prSet presAssocID="{25B5796F-82D7-41DC-ABB8-539A9DCA3C2C}" presName="hierChild3" presStyleCnt="0"/>
      <dgm:spPr/>
    </dgm:pt>
    <dgm:pt modelId="{AB1248C4-9F1E-4ACF-9053-8B191C8C16D1}" type="pres">
      <dgm:prSet presAssocID="{B6982A57-0CAA-4C76-AEB1-F7AA5858473D}" presName="Name19" presStyleLbl="parChTrans1D3" presStyleIdx="2" presStyleCnt="6"/>
      <dgm:spPr/>
    </dgm:pt>
    <dgm:pt modelId="{58A28042-3C51-4418-8963-33C7585AA484}" type="pres">
      <dgm:prSet presAssocID="{41E080C5-2026-4F44-8385-80EFC9D38387}" presName="Name21" presStyleCnt="0"/>
      <dgm:spPr/>
    </dgm:pt>
    <dgm:pt modelId="{2046C192-FEC3-4539-A0B7-FA417D65A9A0}" type="pres">
      <dgm:prSet presAssocID="{41E080C5-2026-4F44-8385-80EFC9D38387}" presName="level2Shape" presStyleLbl="node3" presStyleIdx="0" presStyleCnt="4" custLinFactNeighborY="77707"/>
      <dgm:spPr/>
    </dgm:pt>
    <dgm:pt modelId="{5353D2C0-27AF-4594-A641-17FCF33DB4CA}" type="pres">
      <dgm:prSet presAssocID="{41E080C5-2026-4F44-8385-80EFC9D38387}" presName="hierChild3" presStyleCnt="0"/>
      <dgm:spPr/>
    </dgm:pt>
    <dgm:pt modelId="{498F9F2E-757C-4FF9-ADD1-840F5F6186A2}" type="pres">
      <dgm:prSet presAssocID="{0C773C62-A2B6-4FEF-B064-3378A11307AF}" presName="Name19" presStyleLbl="parChTrans1D3" presStyleIdx="3" presStyleCnt="6"/>
      <dgm:spPr/>
    </dgm:pt>
    <dgm:pt modelId="{0FBC4CFE-9E72-4EE6-A09E-206F423D6B08}" type="pres">
      <dgm:prSet presAssocID="{B17A6290-6C7E-473F-8B1D-B499BABC392A}" presName="Name21" presStyleCnt="0"/>
      <dgm:spPr/>
    </dgm:pt>
    <dgm:pt modelId="{E7D1C6E8-9DA4-4405-90A3-33E639547157}" type="pres">
      <dgm:prSet presAssocID="{B17A6290-6C7E-473F-8B1D-B499BABC392A}" presName="level2Shape" presStyleLbl="node3" presStyleIdx="1" presStyleCnt="4" custLinFactNeighborY="77707"/>
      <dgm:spPr/>
    </dgm:pt>
    <dgm:pt modelId="{3949F58D-CDA4-49F7-A8D3-37F3AE2EA9C0}" type="pres">
      <dgm:prSet presAssocID="{B17A6290-6C7E-473F-8B1D-B499BABC392A}" presName="hierChild3" presStyleCnt="0"/>
      <dgm:spPr/>
    </dgm:pt>
    <dgm:pt modelId="{89EF3A53-5442-4E54-9190-E2CE55689889}" type="pres">
      <dgm:prSet presAssocID="{C4F7D92D-D030-4713-985A-ADB2A1CFDC87}" presName="Name19" presStyleLbl="parChTrans1D2" presStyleIdx="2" presStyleCnt="3"/>
      <dgm:spPr/>
    </dgm:pt>
    <dgm:pt modelId="{01418FE1-3CCC-411E-9751-0EC730BD72AC}" type="pres">
      <dgm:prSet presAssocID="{CB02F794-87E7-4145-B344-05CE13C5A06E}" presName="Name21" presStyleCnt="0"/>
      <dgm:spPr/>
    </dgm:pt>
    <dgm:pt modelId="{EAFA9CA8-DF22-42F7-B993-026C9D765791}" type="pres">
      <dgm:prSet presAssocID="{CB02F794-87E7-4145-B344-05CE13C5A06E}" presName="level2Shape" presStyleLbl="node2" presStyleIdx="1" presStyleCnt="2" custScaleX="198126"/>
      <dgm:spPr/>
    </dgm:pt>
    <dgm:pt modelId="{2C67F7B5-222E-4BBC-A86D-4D67DC2AD08D}" type="pres">
      <dgm:prSet presAssocID="{CB02F794-87E7-4145-B344-05CE13C5A06E}" presName="hierChild3" presStyleCnt="0"/>
      <dgm:spPr/>
    </dgm:pt>
    <dgm:pt modelId="{57B48926-635E-403F-98CE-E509308B2CB4}" type="pres">
      <dgm:prSet presAssocID="{47DD7308-CB8F-499F-A74F-522DB0E1A21C}" presName="Name19" presStyleLbl="parChTrans1D3" presStyleIdx="4" presStyleCnt="6"/>
      <dgm:spPr/>
    </dgm:pt>
    <dgm:pt modelId="{DA5BC643-D83E-4182-9C44-4DF2D35CA4E3}" type="pres">
      <dgm:prSet presAssocID="{2F892684-1005-4023-B1EA-87C394B97879}" presName="Name21" presStyleCnt="0"/>
      <dgm:spPr/>
    </dgm:pt>
    <dgm:pt modelId="{57D69675-BC12-471E-918A-EE3CD2F7818F}" type="pres">
      <dgm:prSet presAssocID="{2F892684-1005-4023-B1EA-87C394B97879}" presName="level2Shape" presStyleLbl="node3" presStyleIdx="2" presStyleCnt="4" custLinFactNeighborY="70752"/>
      <dgm:spPr/>
    </dgm:pt>
    <dgm:pt modelId="{8EBEFEE4-417B-4499-A9BC-A96DB949EA91}" type="pres">
      <dgm:prSet presAssocID="{2F892684-1005-4023-B1EA-87C394B97879}" presName="hierChild3" presStyleCnt="0"/>
      <dgm:spPr/>
    </dgm:pt>
    <dgm:pt modelId="{BA5DE232-A6A3-447D-8C88-8D495BB2933E}" type="pres">
      <dgm:prSet presAssocID="{52561E33-D312-481B-9429-558DA3EBAB39}" presName="Name19" presStyleLbl="parChTrans1D3" presStyleIdx="5" presStyleCnt="6"/>
      <dgm:spPr/>
    </dgm:pt>
    <dgm:pt modelId="{7485655B-C559-42AE-BAEA-925E95B98F13}" type="pres">
      <dgm:prSet presAssocID="{526AB8B9-4F6B-4AE9-ADDA-EF7E85B95026}" presName="Name21" presStyleCnt="0"/>
      <dgm:spPr/>
    </dgm:pt>
    <dgm:pt modelId="{156E3D56-8996-4321-B6D9-E51FCC5246FC}" type="pres">
      <dgm:prSet presAssocID="{526AB8B9-4F6B-4AE9-ADDA-EF7E85B95026}" presName="level2Shape" presStyleLbl="node3" presStyleIdx="3" presStyleCnt="4" custLinFactNeighborY="70752"/>
      <dgm:spPr/>
    </dgm:pt>
    <dgm:pt modelId="{257004E8-F4FC-4367-B7FB-B372F059D3A4}" type="pres">
      <dgm:prSet presAssocID="{526AB8B9-4F6B-4AE9-ADDA-EF7E85B95026}" presName="hierChild3" presStyleCnt="0"/>
      <dgm:spPr/>
    </dgm:pt>
    <dgm:pt modelId="{F82F2AAD-A414-4730-8EAE-1FF7DF78CE31}" type="pres">
      <dgm:prSet presAssocID="{70C4C19D-5A33-47DA-AE6D-1C5150E389EE}" presName="bgShapesFlow" presStyleCnt="0"/>
      <dgm:spPr/>
    </dgm:pt>
  </dgm:ptLst>
  <dgm:cxnLst>
    <dgm:cxn modelId="{6617F001-D041-4E9B-A2D0-49872FE6E720}" type="presOf" srcId="{70C4C19D-5A33-47DA-AE6D-1C5150E389EE}" destId="{852C82C5-E0B8-429E-B70C-7E1175412785}" srcOrd="0" destOrd="0" presId="urn:microsoft.com/office/officeart/2005/8/layout/hierarchy6"/>
    <dgm:cxn modelId="{2DA8B502-4DC3-4CFD-8503-D0ABB8378CF0}" type="presOf" srcId="{0C773C62-A2B6-4FEF-B064-3378A11307AF}" destId="{498F9F2E-757C-4FF9-ADD1-840F5F6186A2}" srcOrd="0" destOrd="0" presId="urn:microsoft.com/office/officeart/2005/8/layout/hierarchy6"/>
    <dgm:cxn modelId="{B29FC613-0B5D-4D82-A1D4-1925BE3BE424}" type="presOf" srcId="{47DD7308-CB8F-499F-A74F-522DB0E1A21C}" destId="{57B48926-635E-403F-98CE-E509308B2CB4}" srcOrd="0" destOrd="0" presId="urn:microsoft.com/office/officeart/2005/8/layout/hierarchy6"/>
    <dgm:cxn modelId="{12F3EC18-A66C-43FA-B8C8-8E8AFFA1B0D1}" type="presOf" srcId="{41E080C5-2026-4F44-8385-80EFC9D38387}" destId="{2046C192-FEC3-4539-A0B7-FA417D65A9A0}" srcOrd="0" destOrd="0" presId="urn:microsoft.com/office/officeart/2005/8/layout/hierarchy6"/>
    <dgm:cxn modelId="{42EA7026-0E76-4D7D-A85D-CD54D871782A}" type="presOf" srcId="{ADAE1306-1E8F-47F4-AEDC-23127353BF0A}" destId="{E453B414-B86F-444A-9850-E7F7954623E9}" srcOrd="0" destOrd="0" presId="urn:microsoft.com/office/officeart/2005/8/layout/hierarchy6"/>
    <dgm:cxn modelId="{4B4F3532-4426-4541-8306-6573BC56329E}" srcId="{31604AB1-2B39-4452-AEB2-609A4D99A3B2}" destId="{25B5796F-82D7-41DC-ABB8-539A9DCA3C2C}" srcOrd="1" destOrd="0" parTransId="{4E6CFB92-B038-4F39-B7F5-B29F216F1D76}" sibTransId="{A3AF665B-BF65-4772-B451-BE4E8B027440}"/>
    <dgm:cxn modelId="{5F199533-94AA-40E7-BD6E-B949244BE5DD}" type="presOf" srcId="{526AB8B9-4F6B-4AE9-ADDA-EF7E85B95026}" destId="{156E3D56-8996-4321-B6D9-E51FCC5246FC}" srcOrd="0" destOrd="0" presId="urn:microsoft.com/office/officeart/2005/8/layout/hierarchy6"/>
    <dgm:cxn modelId="{3E000935-5F52-41C8-99E6-129767AE3015}" type="presOf" srcId="{B17A6290-6C7E-473F-8B1D-B499BABC392A}" destId="{E7D1C6E8-9DA4-4405-90A3-33E639547157}" srcOrd="0" destOrd="0" presId="urn:microsoft.com/office/officeart/2005/8/layout/hierarchy6"/>
    <dgm:cxn modelId="{E8ACB53B-8AE8-45FA-B68B-DBF4C488535D}" srcId="{31604AB1-2B39-4452-AEB2-609A4D99A3B2}" destId="{CB02F794-87E7-4145-B344-05CE13C5A06E}" srcOrd="2" destOrd="0" parTransId="{C4F7D92D-D030-4713-985A-ADB2A1CFDC87}" sibTransId="{433F22AF-92FF-4A9B-BADE-1F27A21343F0}"/>
    <dgm:cxn modelId="{EC48BE3D-F1D7-477E-A18B-BBB24CF6B81C}" srcId="{CB02F794-87E7-4145-B344-05CE13C5A06E}" destId="{2F892684-1005-4023-B1EA-87C394B97879}" srcOrd="0" destOrd="0" parTransId="{47DD7308-CB8F-499F-A74F-522DB0E1A21C}" sibTransId="{AC0C195D-04C6-4DAD-A66D-0E4E39018DEF}"/>
    <dgm:cxn modelId="{3354F13E-30AC-4F54-8904-DFBC98E0E891}" srcId="{25B5796F-82D7-41DC-ABB8-539A9DCA3C2C}" destId="{41E080C5-2026-4F44-8385-80EFC9D38387}" srcOrd="0" destOrd="0" parTransId="{B6982A57-0CAA-4C76-AEB1-F7AA5858473D}" sibTransId="{125B4C02-0A3C-4455-9E76-6A0541881831}"/>
    <dgm:cxn modelId="{C782D845-F583-4EB6-9675-1DDB7BEA4C7A}" type="presOf" srcId="{B0A061E4-56B9-4F94-A867-4A29740D11CA}" destId="{C00E6C95-511C-4E0A-9E7C-3768949F3846}" srcOrd="0" destOrd="0" presId="urn:microsoft.com/office/officeart/2005/8/layout/hierarchy6"/>
    <dgm:cxn modelId="{AE688247-BAAE-4764-9ED2-89F8CAE3F822}" srcId="{31604AB1-2B39-4452-AEB2-609A4D99A3B2}" destId="{CB3E9B5B-97B6-4F5B-891E-D43BEBEFBBE4}" srcOrd="0" destOrd="0" parTransId="{B0A061E4-56B9-4F94-A867-4A29740D11CA}" sibTransId="{6E97DB19-3C98-42B4-ADCC-6E795F1FEE42}"/>
    <dgm:cxn modelId="{7DB1DD4E-FEF2-4846-89BA-8931249183B3}" type="presOf" srcId="{CB02F794-87E7-4145-B344-05CE13C5A06E}" destId="{EAFA9CA8-DF22-42F7-B993-026C9D765791}" srcOrd="0" destOrd="0" presId="urn:microsoft.com/office/officeart/2005/8/layout/hierarchy6"/>
    <dgm:cxn modelId="{CC1CCE52-3D30-4851-8AFA-2B4CEDA6346F}" type="presOf" srcId="{4E6CFB92-B038-4F39-B7F5-B29F216F1D76}" destId="{FCFC40DB-116C-4543-99FF-E93E988BF321}" srcOrd="0" destOrd="0" presId="urn:microsoft.com/office/officeart/2005/8/layout/hierarchy6"/>
    <dgm:cxn modelId="{5A93C055-A79E-4186-B072-2A5F536F3B12}" type="presOf" srcId="{456F5472-5102-42B8-8813-FD0470B9159F}" destId="{8FFFBBA1-1E2C-4494-B725-7D933E1CFB9C}" srcOrd="0" destOrd="0" presId="urn:microsoft.com/office/officeart/2005/8/layout/hierarchy6"/>
    <dgm:cxn modelId="{5663185A-B558-4E6E-AE7D-346BDF965830}" srcId="{CB02F794-87E7-4145-B344-05CE13C5A06E}" destId="{526AB8B9-4F6B-4AE9-ADDA-EF7E85B95026}" srcOrd="1" destOrd="0" parTransId="{52561E33-D312-481B-9429-558DA3EBAB39}" sibTransId="{50E9F675-FE70-419F-A4B9-6D24619BC26E}"/>
    <dgm:cxn modelId="{B47A955A-CE15-4103-B985-4164CDBEFE75}" type="presOf" srcId="{7F1975BA-51C2-42BB-8117-7BEEA076E9D9}" destId="{A4CC0CE4-E1E0-40C0-9DB3-FD1E5840E4EB}" srcOrd="0" destOrd="0" presId="urn:microsoft.com/office/officeart/2005/8/layout/hierarchy6"/>
    <dgm:cxn modelId="{23EBA57E-E379-4705-86EB-DDE00EAD925A}" srcId="{CB3E9B5B-97B6-4F5B-891E-D43BEBEFBBE4}" destId="{7F1975BA-51C2-42BB-8117-7BEEA076E9D9}" srcOrd="1" destOrd="0" parTransId="{456F5472-5102-42B8-8813-FD0470B9159F}" sibTransId="{CD63DCC9-1102-42A8-B2CA-549446C6A9A8}"/>
    <dgm:cxn modelId="{AB1A3F7F-79E0-4C36-B6EF-18B38C0FB2D5}" type="presOf" srcId="{52561E33-D312-481B-9429-558DA3EBAB39}" destId="{BA5DE232-A6A3-447D-8C88-8D495BB2933E}" srcOrd="0" destOrd="0" presId="urn:microsoft.com/office/officeart/2005/8/layout/hierarchy6"/>
    <dgm:cxn modelId="{6D3DFA86-7FE3-428C-89BD-B048F7C3BE31}" type="presOf" srcId="{25B5796F-82D7-41DC-ABB8-539A9DCA3C2C}" destId="{E51A220F-64EF-4EC0-9E3C-9FA3083AE902}" srcOrd="0" destOrd="0" presId="urn:microsoft.com/office/officeart/2005/8/layout/hierarchy6"/>
    <dgm:cxn modelId="{73EEE089-2D81-44D7-8BE4-C83ABCF8C00C}" srcId="{70C4C19D-5A33-47DA-AE6D-1C5150E389EE}" destId="{31604AB1-2B39-4452-AEB2-609A4D99A3B2}" srcOrd="0" destOrd="0" parTransId="{6B839C3F-FE75-4299-9EEC-3F4149753ABE}" sibTransId="{22E0A054-E1A3-400D-9755-8DD7204CC844}"/>
    <dgm:cxn modelId="{701015B2-D923-4ACC-9164-4D379F850E49}" type="presOf" srcId="{9C588CDE-C586-40F3-971F-070F66E2A7ED}" destId="{689BC0DF-693E-4388-BE94-1B2037C747BE}" srcOrd="0" destOrd="0" presId="urn:microsoft.com/office/officeart/2005/8/layout/hierarchy6"/>
    <dgm:cxn modelId="{71A48FB2-4E29-4258-94A8-36A341DF59F7}" type="presOf" srcId="{31604AB1-2B39-4452-AEB2-609A4D99A3B2}" destId="{50E8EB3E-5687-472E-9E05-9227ED3B14F7}" srcOrd="0" destOrd="0" presId="urn:microsoft.com/office/officeart/2005/8/layout/hierarchy6"/>
    <dgm:cxn modelId="{61E3E6B6-C53D-41C6-9731-B9C3265E52F1}" srcId="{CB3E9B5B-97B6-4F5B-891E-D43BEBEFBBE4}" destId="{ADAE1306-1E8F-47F4-AEDC-23127353BF0A}" srcOrd="0" destOrd="0" parTransId="{9C588CDE-C586-40F3-971F-070F66E2A7ED}" sibTransId="{D44A2E47-D3E5-4982-A714-235EB03C1CB0}"/>
    <dgm:cxn modelId="{91460BBE-5D8B-4A26-AA90-EFDC033F6CBA}" type="presOf" srcId="{B6982A57-0CAA-4C76-AEB1-F7AA5858473D}" destId="{AB1248C4-9F1E-4ACF-9053-8B191C8C16D1}" srcOrd="0" destOrd="0" presId="urn:microsoft.com/office/officeart/2005/8/layout/hierarchy6"/>
    <dgm:cxn modelId="{6F8EC4C6-4AED-488F-9E77-3CEC641C7F8C}" type="presOf" srcId="{2F892684-1005-4023-B1EA-87C394B97879}" destId="{57D69675-BC12-471E-918A-EE3CD2F7818F}" srcOrd="0" destOrd="0" presId="urn:microsoft.com/office/officeart/2005/8/layout/hierarchy6"/>
    <dgm:cxn modelId="{E0213AE0-A09E-4025-94CD-E3C04BE74773}" srcId="{25B5796F-82D7-41DC-ABB8-539A9DCA3C2C}" destId="{B17A6290-6C7E-473F-8B1D-B499BABC392A}" srcOrd="1" destOrd="0" parTransId="{0C773C62-A2B6-4FEF-B064-3378A11307AF}" sibTransId="{E8603EA2-5A9B-48CA-A864-936957DE6EB0}"/>
    <dgm:cxn modelId="{A511D7EC-9CBB-46D5-873B-F39D8C8E6753}" type="presOf" srcId="{C4F7D92D-D030-4713-985A-ADB2A1CFDC87}" destId="{89EF3A53-5442-4E54-9190-E2CE55689889}" srcOrd="0" destOrd="0" presId="urn:microsoft.com/office/officeart/2005/8/layout/hierarchy6"/>
    <dgm:cxn modelId="{D468A7F3-A71B-4A05-846D-1AC3A76E9563}" type="presOf" srcId="{CB3E9B5B-97B6-4F5B-891E-D43BEBEFBBE4}" destId="{DDEB88B8-4CA0-4CC1-9B5C-980ED0D6DEC3}" srcOrd="0" destOrd="0" presId="urn:microsoft.com/office/officeart/2005/8/layout/hierarchy6"/>
    <dgm:cxn modelId="{35F2B211-A2FF-4E81-A4E2-4B2F9C769BD7}" type="presParOf" srcId="{852C82C5-E0B8-429E-B70C-7E1175412785}" destId="{4249FECB-350B-4AB3-889B-BFEB2F3340AC}" srcOrd="0" destOrd="0" presId="urn:microsoft.com/office/officeart/2005/8/layout/hierarchy6"/>
    <dgm:cxn modelId="{A2CFC676-9F58-4A51-9BBE-065661FB2723}" type="presParOf" srcId="{4249FECB-350B-4AB3-889B-BFEB2F3340AC}" destId="{534E9030-F3FE-456C-B6B4-C398ABA86239}" srcOrd="0" destOrd="0" presId="urn:microsoft.com/office/officeart/2005/8/layout/hierarchy6"/>
    <dgm:cxn modelId="{5ECF55CC-032A-462B-9A4C-370413DFDEFA}" type="presParOf" srcId="{534E9030-F3FE-456C-B6B4-C398ABA86239}" destId="{8DE49B05-62D6-4EC0-B7D7-A2913BB24ECE}" srcOrd="0" destOrd="0" presId="urn:microsoft.com/office/officeart/2005/8/layout/hierarchy6"/>
    <dgm:cxn modelId="{577EB3F9-6EC4-464A-9A92-462FCF4CB1C3}" type="presParOf" srcId="{8DE49B05-62D6-4EC0-B7D7-A2913BB24ECE}" destId="{50E8EB3E-5687-472E-9E05-9227ED3B14F7}" srcOrd="0" destOrd="0" presId="urn:microsoft.com/office/officeart/2005/8/layout/hierarchy6"/>
    <dgm:cxn modelId="{2BED1833-3230-46D0-A1B6-E6A43ED3E3B8}" type="presParOf" srcId="{8DE49B05-62D6-4EC0-B7D7-A2913BB24ECE}" destId="{D643EB02-EF10-4D22-91CF-9F21BF1E857E}" srcOrd="1" destOrd="0" presId="urn:microsoft.com/office/officeart/2005/8/layout/hierarchy6"/>
    <dgm:cxn modelId="{00843845-29D3-4559-B6AE-E772E5F3E383}" type="presParOf" srcId="{D643EB02-EF10-4D22-91CF-9F21BF1E857E}" destId="{C00E6C95-511C-4E0A-9E7C-3768949F3846}" srcOrd="0" destOrd="0" presId="urn:microsoft.com/office/officeart/2005/8/layout/hierarchy6"/>
    <dgm:cxn modelId="{D22F9197-C20B-4F50-8673-5F8D31FB54C2}" type="presParOf" srcId="{D643EB02-EF10-4D22-91CF-9F21BF1E857E}" destId="{1D7B8F5A-53D4-4546-8551-5D5371BB64E7}" srcOrd="1" destOrd="0" presId="urn:microsoft.com/office/officeart/2005/8/layout/hierarchy6"/>
    <dgm:cxn modelId="{37B15054-C1CE-4CC3-B41A-098A057251E8}" type="presParOf" srcId="{1D7B8F5A-53D4-4546-8551-5D5371BB64E7}" destId="{DDEB88B8-4CA0-4CC1-9B5C-980ED0D6DEC3}" srcOrd="0" destOrd="0" presId="urn:microsoft.com/office/officeart/2005/8/layout/hierarchy6"/>
    <dgm:cxn modelId="{C125AA69-949F-4971-A4BD-0EB94C06A53E}" type="presParOf" srcId="{1D7B8F5A-53D4-4546-8551-5D5371BB64E7}" destId="{E1A6981B-F56E-453D-BAF4-A86878467EF2}" srcOrd="1" destOrd="0" presId="urn:microsoft.com/office/officeart/2005/8/layout/hierarchy6"/>
    <dgm:cxn modelId="{8A9112C4-3F64-4FB5-94D7-76A5AD96C18D}" type="presParOf" srcId="{E1A6981B-F56E-453D-BAF4-A86878467EF2}" destId="{689BC0DF-693E-4388-BE94-1B2037C747BE}" srcOrd="0" destOrd="0" presId="urn:microsoft.com/office/officeart/2005/8/layout/hierarchy6"/>
    <dgm:cxn modelId="{F39F71A8-18CF-4426-8493-081B02D0982F}" type="presParOf" srcId="{E1A6981B-F56E-453D-BAF4-A86878467EF2}" destId="{35D63237-2CAF-4DD9-89CE-9692D4B31020}" srcOrd="1" destOrd="0" presId="urn:microsoft.com/office/officeart/2005/8/layout/hierarchy6"/>
    <dgm:cxn modelId="{2E65D86C-3146-41C4-A289-983F8A8AF81A}" type="presParOf" srcId="{35D63237-2CAF-4DD9-89CE-9692D4B31020}" destId="{E453B414-B86F-444A-9850-E7F7954623E9}" srcOrd="0" destOrd="0" presId="urn:microsoft.com/office/officeart/2005/8/layout/hierarchy6"/>
    <dgm:cxn modelId="{7C9CDFFA-FEAA-4656-B21E-4C7B9BE07B0F}" type="presParOf" srcId="{35D63237-2CAF-4DD9-89CE-9692D4B31020}" destId="{686CE02A-1D8D-4E34-A9D1-AC8A46F3D2CA}" srcOrd="1" destOrd="0" presId="urn:microsoft.com/office/officeart/2005/8/layout/hierarchy6"/>
    <dgm:cxn modelId="{AF7383F9-A489-409F-99E0-A4E76C5C5274}" type="presParOf" srcId="{E1A6981B-F56E-453D-BAF4-A86878467EF2}" destId="{8FFFBBA1-1E2C-4494-B725-7D933E1CFB9C}" srcOrd="2" destOrd="0" presId="urn:microsoft.com/office/officeart/2005/8/layout/hierarchy6"/>
    <dgm:cxn modelId="{54DF29D4-D964-4ADB-B328-44C920C2A4BF}" type="presParOf" srcId="{E1A6981B-F56E-453D-BAF4-A86878467EF2}" destId="{96137D9F-9E6E-4109-9979-F3F8AFD026F8}" srcOrd="3" destOrd="0" presId="urn:microsoft.com/office/officeart/2005/8/layout/hierarchy6"/>
    <dgm:cxn modelId="{FFDEFFE5-E141-4411-86E8-75906429D085}" type="presParOf" srcId="{96137D9F-9E6E-4109-9979-F3F8AFD026F8}" destId="{A4CC0CE4-E1E0-40C0-9DB3-FD1E5840E4EB}" srcOrd="0" destOrd="0" presId="urn:microsoft.com/office/officeart/2005/8/layout/hierarchy6"/>
    <dgm:cxn modelId="{96867628-C171-4DEB-BF63-568462F280DF}" type="presParOf" srcId="{96137D9F-9E6E-4109-9979-F3F8AFD026F8}" destId="{CDB7AA74-5ADF-48CB-B256-9A1C0E5C44E2}" srcOrd="1" destOrd="0" presId="urn:microsoft.com/office/officeart/2005/8/layout/hierarchy6"/>
    <dgm:cxn modelId="{1B9AE4A3-2767-4D35-AEC8-1E45C79F0B52}" type="presParOf" srcId="{D643EB02-EF10-4D22-91CF-9F21BF1E857E}" destId="{FCFC40DB-116C-4543-99FF-E93E988BF321}" srcOrd="2" destOrd="0" presId="urn:microsoft.com/office/officeart/2005/8/layout/hierarchy6"/>
    <dgm:cxn modelId="{7FDBC83A-90B1-482B-AD60-50D921ECFED2}" type="presParOf" srcId="{D643EB02-EF10-4D22-91CF-9F21BF1E857E}" destId="{D9CED44F-0C5A-46E2-8536-FB249B92F916}" srcOrd="3" destOrd="0" presId="urn:microsoft.com/office/officeart/2005/8/layout/hierarchy6"/>
    <dgm:cxn modelId="{07EC81E2-71DA-4B20-B293-2EEAD4C171D8}" type="presParOf" srcId="{D9CED44F-0C5A-46E2-8536-FB249B92F916}" destId="{E51A220F-64EF-4EC0-9E3C-9FA3083AE902}" srcOrd="0" destOrd="0" presId="urn:microsoft.com/office/officeart/2005/8/layout/hierarchy6"/>
    <dgm:cxn modelId="{F83875A2-6A82-4DC7-8B45-75AF5C4AF41D}" type="presParOf" srcId="{D9CED44F-0C5A-46E2-8536-FB249B92F916}" destId="{F5D474D2-82BE-4AD7-B057-2BEF3C6C7ABE}" srcOrd="1" destOrd="0" presId="urn:microsoft.com/office/officeart/2005/8/layout/hierarchy6"/>
    <dgm:cxn modelId="{CF915AA8-95AA-4C99-BA8C-11A40748CC48}" type="presParOf" srcId="{F5D474D2-82BE-4AD7-B057-2BEF3C6C7ABE}" destId="{AB1248C4-9F1E-4ACF-9053-8B191C8C16D1}" srcOrd="0" destOrd="0" presId="urn:microsoft.com/office/officeart/2005/8/layout/hierarchy6"/>
    <dgm:cxn modelId="{03ABBDD4-964D-4D9B-94E3-7BA23E3591E1}" type="presParOf" srcId="{F5D474D2-82BE-4AD7-B057-2BEF3C6C7ABE}" destId="{58A28042-3C51-4418-8963-33C7585AA484}" srcOrd="1" destOrd="0" presId="urn:microsoft.com/office/officeart/2005/8/layout/hierarchy6"/>
    <dgm:cxn modelId="{E16F638F-4587-499F-8288-97799BCD6CCF}" type="presParOf" srcId="{58A28042-3C51-4418-8963-33C7585AA484}" destId="{2046C192-FEC3-4539-A0B7-FA417D65A9A0}" srcOrd="0" destOrd="0" presId="urn:microsoft.com/office/officeart/2005/8/layout/hierarchy6"/>
    <dgm:cxn modelId="{F95FFE9F-B1F1-4CD1-8FFF-5970A51EF1C3}" type="presParOf" srcId="{58A28042-3C51-4418-8963-33C7585AA484}" destId="{5353D2C0-27AF-4594-A641-17FCF33DB4CA}" srcOrd="1" destOrd="0" presId="urn:microsoft.com/office/officeart/2005/8/layout/hierarchy6"/>
    <dgm:cxn modelId="{EE3DA994-4057-4B45-BC3A-2F14EB05977A}" type="presParOf" srcId="{F5D474D2-82BE-4AD7-B057-2BEF3C6C7ABE}" destId="{498F9F2E-757C-4FF9-ADD1-840F5F6186A2}" srcOrd="2" destOrd="0" presId="urn:microsoft.com/office/officeart/2005/8/layout/hierarchy6"/>
    <dgm:cxn modelId="{7245E368-CE25-49CB-A597-0DB33BD1A2BC}" type="presParOf" srcId="{F5D474D2-82BE-4AD7-B057-2BEF3C6C7ABE}" destId="{0FBC4CFE-9E72-4EE6-A09E-206F423D6B08}" srcOrd="3" destOrd="0" presId="urn:microsoft.com/office/officeart/2005/8/layout/hierarchy6"/>
    <dgm:cxn modelId="{CDEACB93-8C6F-4E74-AF9B-D596BC95FD1E}" type="presParOf" srcId="{0FBC4CFE-9E72-4EE6-A09E-206F423D6B08}" destId="{E7D1C6E8-9DA4-4405-90A3-33E639547157}" srcOrd="0" destOrd="0" presId="urn:microsoft.com/office/officeart/2005/8/layout/hierarchy6"/>
    <dgm:cxn modelId="{BA9BC990-F435-47DD-936F-259E8311EF3A}" type="presParOf" srcId="{0FBC4CFE-9E72-4EE6-A09E-206F423D6B08}" destId="{3949F58D-CDA4-49F7-A8D3-37F3AE2EA9C0}" srcOrd="1" destOrd="0" presId="urn:microsoft.com/office/officeart/2005/8/layout/hierarchy6"/>
    <dgm:cxn modelId="{BFCB21E1-12E6-44C4-A303-CC854A13066C}" type="presParOf" srcId="{D643EB02-EF10-4D22-91CF-9F21BF1E857E}" destId="{89EF3A53-5442-4E54-9190-E2CE55689889}" srcOrd="4" destOrd="0" presId="urn:microsoft.com/office/officeart/2005/8/layout/hierarchy6"/>
    <dgm:cxn modelId="{6CFED19D-F379-4AA3-B839-BA46610CEC28}" type="presParOf" srcId="{D643EB02-EF10-4D22-91CF-9F21BF1E857E}" destId="{01418FE1-3CCC-411E-9751-0EC730BD72AC}" srcOrd="5" destOrd="0" presId="urn:microsoft.com/office/officeart/2005/8/layout/hierarchy6"/>
    <dgm:cxn modelId="{736677A4-AFB5-4920-B18E-79EA4195A6AA}" type="presParOf" srcId="{01418FE1-3CCC-411E-9751-0EC730BD72AC}" destId="{EAFA9CA8-DF22-42F7-B993-026C9D765791}" srcOrd="0" destOrd="0" presId="urn:microsoft.com/office/officeart/2005/8/layout/hierarchy6"/>
    <dgm:cxn modelId="{EA4ED61E-9381-491D-B4FF-080AE8E52831}" type="presParOf" srcId="{01418FE1-3CCC-411E-9751-0EC730BD72AC}" destId="{2C67F7B5-222E-4BBC-A86D-4D67DC2AD08D}" srcOrd="1" destOrd="0" presId="urn:microsoft.com/office/officeart/2005/8/layout/hierarchy6"/>
    <dgm:cxn modelId="{34E01E3F-149E-4F2E-95A9-D2DCC9AE32CC}" type="presParOf" srcId="{2C67F7B5-222E-4BBC-A86D-4D67DC2AD08D}" destId="{57B48926-635E-403F-98CE-E509308B2CB4}" srcOrd="0" destOrd="0" presId="urn:microsoft.com/office/officeart/2005/8/layout/hierarchy6"/>
    <dgm:cxn modelId="{23DC517E-BD61-4F66-A262-4D2AAC0A9FC5}" type="presParOf" srcId="{2C67F7B5-222E-4BBC-A86D-4D67DC2AD08D}" destId="{DA5BC643-D83E-4182-9C44-4DF2D35CA4E3}" srcOrd="1" destOrd="0" presId="urn:microsoft.com/office/officeart/2005/8/layout/hierarchy6"/>
    <dgm:cxn modelId="{7BA54AF3-DCDD-40D0-9A0F-60172EE9ED28}" type="presParOf" srcId="{DA5BC643-D83E-4182-9C44-4DF2D35CA4E3}" destId="{57D69675-BC12-471E-918A-EE3CD2F7818F}" srcOrd="0" destOrd="0" presId="urn:microsoft.com/office/officeart/2005/8/layout/hierarchy6"/>
    <dgm:cxn modelId="{D028FB32-CEF8-4C0C-AFD9-19B58F6DC7CD}" type="presParOf" srcId="{DA5BC643-D83E-4182-9C44-4DF2D35CA4E3}" destId="{8EBEFEE4-417B-4499-A9BC-A96DB949EA91}" srcOrd="1" destOrd="0" presId="urn:microsoft.com/office/officeart/2005/8/layout/hierarchy6"/>
    <dgm:cxn modelId="{08C2CB7C-5070-4245-BA44-1022C098BC83}" type="presParOf" srcId="{2C67F7B5-222E-4BBC-A86D-4D67DC2AD08D}" destId="{BA5DE232-A6A3-447D-8C88-8D495BB2933E}" srcOrd="2" destOrd="0" presId="urn:microsoft.com/office/officeart/2005/8/layout/hierarchy6"/>
    <dgm:cxn modelId="{3FEB8EB2-07C5-4B29-8132-8C6232A5070C}" type="presParOf" srcId="{2C67F7B5-222E-4BBC-A86D-4D67DC2AD08D}" destId="{7485655B-C559-42AE-BAEA-925E95B98F13}" srcOrd="3" destOrd="0" presId="urn:microsoft.com/office/officeart/2005/8/layout/hierarchy6"/>
    <dgm:cxn modelId="{17AD551B-5E52-4A35-BC37-E9AED13B1DC9}" type="presParOf" srcId="{7485655B-C559-42AE-BAEA-925E95B98F13}" destId="{156E3D56-8996-4321-B6D9-E51FCC5246FC}" srcOrd="0" destOrd="0" presId="urn:microsoft.com/office/officeart/2005/8/layout/hierarchy6"/>
    <dgm:cxn modelId="{EA48D8E2-EF40-4B07-B30F-CDD65FE7FB29}" type="presParOf" srcId="{7485655B-C559-42AE-BAEA-925E95B98F13}" destId="{257004E8-F4FC-4367-B7FB-B372F059D3A4}" srcOrd="1" destOrd="0" presId="urn:microsoft.com/office/officeart/2005/8/layout/hierarchy6"/>
    <dgm:cxn modelId="{D714D7E5-C600-40DE-9790-809B5FADFD53}" type="presParOf" srcId="{852C82C5-E0B8-429E-B70C-7E1175412785}" destId="{F82F2AAD-A414-4730-8EAE-1FF7DF78CE31}" srcOrd="1" destOrd="0" presId="urn:microsoft.com/office/officeart/2005/8/layout/hierarchy6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8EB3E-5687-472E-9E05-9227ED3B14F7}">
      <dsp:nvSpPr>
        <dsp:cNvPr id="0" name=""/>
        <dsp:cNvSpPr/>
      </dsp:nvSpPr>
      <dsp:spPr>
        <a:xfrm>
          <a:off x="2956378" y="0"/>
          <a:ext cx="4441689" cy="1599358"/>
        </a:xfrm>
        <a:prstGeom prst="roundRect">
          <a:avLst>
            <a:gd name="adj" fmla="val 10000"/>
          </a:avLst>
        </a:prstGeom>
        <a:solidFill>
          <a:srgbClr val="990033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rial" pitchFamily="34" charset="0"/>
            </a:rPr>
            <a:t>Open—Closed</a:t>
          </a:r>
        </a:p>
      </dsp:txBody>
      <dsp:txXfrm>
        <a:off x="3003222" y="46844"/>
        <a:ext cx="4348001" cy="1505670"/>
      </dsp:txXfrm>
    </dsp:sp>
    <dsp:sp modelId="{C00E6C95-511C-4E0A-9E7C-3768949F3846}">
      <dsp:nvSpPr>
        <dsp:cNvPr id="0" name=""/>
        <dsp:cNvSpPr/>
      </dsp:nvSpPr>
      <dsp:spPr>
        <a:xfrm>
          <a:off x="1594765" y="1599358"/>
          <a:ext cx="3582456" cy="451767"/>
        </a:xfrm>
        <a:custGeom>
          <a:avLst/>
          <a:gdLst/>
          <a:ahLst/>
          <a:cxnLst/>
          <a:rect l="0" t="0" r="0" b="0"/>
          <a:pathLst>
            <a:path>
              <a:moveTo>
                <a:pt x="3582456" y="0"/>
              </a:moveTo>
              <a:lnTo>
                <a:pt x="3582456" y="225883"/>
              </a:lnTo>
              <a:lnTo>
                <a:pt x="0" y="225883"/>
              </a:lnTo>
              <a:lnTo>
                <a:pt x="0" y="45176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EB88B8-4CA0-4CC1-9B5C-980ED0D6DEC3}">
      <dsp:nvSpPr>
        <dsp:cNvPr id="0" name=""/>
        <dsp:cNvSpPr/>
      </dsp:nvSpPr>
      <dsp:spPr>
        <a:xfrm>
          <a:off x="3206" y="2051125"/>
          <a:ext cx="3183119" cy="924222"/>
        </a:xfrm>
        <a:prstGeom prst="roundRect">
          <a:avLst>
            <a:gd name="adj" fmla="val 10000"/>
          </a:avLst>
        </a:prstGeom>
        <a:solidFill>
          <a:schemeClr val="accent1">
            <a:lumMod val="50000"/>
            <a:lumOff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itchFamily="34" charset="0"/>
            </a:rPr>
            <a:t>Information</a:t>
          </a:r>
        </a:p>
      </dsp:txBody>
      <dsp:txXfrm>
        <a:off x="30276" y="2078195"/>
        <a:ext cx="3128979" cy="870082"/>
      </dsp:txXfrm>
    </dsp:sp>
    <dsp:sp modelId="{689BC0DF-693E-4388-BE94-1B2037C747BE}">
      <dsp:nvSpPr>
        <dsp:cNvPr id="0" name=""/>
        <dsp:cNvSpPr/>
      </dsp:nvSpPr>
      <dsp:spPr>
        <a:xfrm>
          <a:off x="693648" y="2975348"/>
          <a:ext cx="901117" cy="451767"/>
        </a:xfrm>
        <a:custGeom>
          <a:avLst/>
          <a:gdLst/>
          <a:ahLst/>
          <a:cxnLst/>
          <a:rect l="0" t="0" r="0" b="0"/>
          <a:pathLst>
            <a:path>
              <a:moveTo>
                <a:pt x="901117" y="0"/>
              </a:moveTo>
              <a:lnTo>
                <a:pt x="901117" y="225883"/>
              </a:lnTo>
              <a:lnTo>
                <a:pt x="0" y="225883"/>
              </a:lnTo>
              <a:lnTo>
                <a:pt x="0" y="45176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53B414-B86F-444A-9850-E7F7954623E9}">
      <dsp:nvSpPr>
        <dsp:cNvPr id="0" name=""/>
        <dsp:cNvSpPr/>
      </dsp:nvSpPr>
      <dsp:spPr>
        <a:xfrm>
          <a:off x="481" y="3427115"/>
          <a:ext cx="1386333" cy="924222"/>
        </a:xfrm>
        <a:prstGeom prst="roundRect">
          <a:avLst>
            <a:gd name="adj" fmla="val 10000"/>
          </a:avLst>
        </a:prstGeom>
        <a:solidFill>
          <a:srgbClr val="0099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itchFamily="34" charset="0"/>
            </a:rPr>
            <a:t>Fact Based</a:t>
          </a:r>
        </a:p>
      </dsp:txBody>
      <dsp:txXfrm>
        <a:off x="27551" y="3454185"/>
        <a:ext cx="1332193" cy="870082"/>
      </dsp:txXfrm>
    </dsp:sp>
    <dsp:sp modelId="{8FFFBBA1-1E2C-4494-B725-7D933E1CFB9C}">
      <dsp:nvSpPr>
        <dsp:cNvPr id="0" name=""/>
        <dsp:cNvSpPr/>
      </dsp:nvSpPr>
      <dsp:spPr>
        <a:xfrm>
          <a:off x="1594765" y="2975348"/>
          <a:ext cx="901117" cy="451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883"/>
              </a:lnTo>
              <a:lnTo>
                <a:pt x="901117" y="225883"/>
              </a:lnTo>
              <a:lnTo>
                <a:pt x="901117" y="45176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CC0CE4-E1E0-40C0-9DB3-FD1E5840E4EB}">
      <dsp:nvSpPr>
        <dsp:cNvPr id="0" name=""/>
        <dsp:cNvSpPr/>
      </dsp:nvSpPr>
      <dsp:spPr>
        <a:xfrm>
          <a:off x="1802716" y="3427115"/>
          <a:ext cx="1386333" cy="924222"/>
        </a:xfrm>
        <a:prstGeom prst="roundRect">
          <a:avLst>
            <a:gd name="adj" fmla="val 10000"/>
          </a:avLst>
        </a:prstGeom>
        <a:solidFill>
          <a:srgbClr val="0099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itchFamily="34" charset="0"/>
            </a:rPr>
            <a:t>Opinion Based</a:t>
          </a:r>
        </a:p>
      </dsp:txBody>
      <dsp:txXfrm>
        <a:off x="1829786" y="3454185"/>
        <a:ext cx="1332193" cy="870082"/>
      </dsp:txXfrm>
    </dsp:sp>
    <dsp:sp modelId="{FCFC40DB-116C-4543-99FF-E93E988BF321}">
      <dsp:nvSpPr>
        <dsp:cNvPr id="0" name=""/>
        <dsp:cNvSpPr/>
      </dsp:nvSpPr>
      <dsp:spPr>
        <a:xfrm>
          <a:off x="5177222" y="1599358"/>
          <a:ext cx="139142" cy="451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883"/>
              </a:lnTo>
              <a:lnTo>
                <a:pt x="139142" y="225883"/>
              </a:lnTo>
              <a:lnTo>
                <a:pt x="139142" y="451767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1A220F-64EF-4EC0-9E3C-9FA3083AE902}">
      <dsp:nvSpPr>
        <dsp:cNvPr id="0" name=""/>
        <dsp:cNvSpPr/>
      </dsp:nvSpPr>
      <dsp:spPr>
        <a:xfrm>
          <a:off x="3602226" y="2051125"/>
          <a:ext cx="3428279" cy="924222"/>
        </a:xfrm>
        <a:prstGeom prst="roundRect">
          <a:avLst>
            <a:gd name="adj" fmla="val 10000"/>
          </a:avLst>
        </a:prstGeom>
        <a:solidFill>
          <a:schemeClr val="accent1">
            <a:lumMod val="50000"/>
            <a:lumOff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itchFamily="34" charset="0"/>
            </a:rPr>
            <a:t>Participation</a:t>
          </a:r>
        </a:p>
      </dsp:txBody>
      <dsp:txXfrm>
        <a:off x="3629296" y="2078195"/>
        <a:ext cx="3374139" cy="870082"/>
      </dsp:txXfrm>
    </dsp:sp>
    <dsp:sp modelId="{AB1248C4-9F1E-4ACF-9053-8B191C8C16D1}">
      <dsp:nvSpPr>
        <dsp:cNvPr id="0" name=""/>
        <dsp:cNvSpPr/>
      </dsp:nvSpPr>
      <dsp:spPr>
        <a:xfrm>
          <a:off x="4415248" y="2975348"/>
          <a:ext cx="901117" cy="451767"/>
        </a:xfrm>
        <a:custGeom>
          <a:avLst/>
          <a:gdLst/>
          <a:ahLst/>
          <a:cxnLst/>
          <a:rect l="0" t="0" r="0" b="0"/>
          <a:pathLst>
            <a:path>
              <a:moveTo>
                <a:pt x="901117" y="0"/>
              </a:moveTo>
              <a:lnTo>
                <a:pt x="901117" y="225883"/>
              </a:lnTo>
              <a:lnTo>
                <a:pt x="0" y="225883"/>
              </a:lnTo>
              <a:lnTo>
                <a:pt x="0" y="45176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6C192-FEC3-4539-A0B7-FA417D65A9A0}">
      <dsp:nvSpPr>
        <dsp:cNvPr id="0" name=""/>
        <dsp:cNvSpPr/>
      </dsp:nvSpPr>
      <dsp:spPr>
        <a:xfrm>
          <a:off x="3722081" y="3427115"/>
          <a:ext cx="1386333" cy="924222"/>
        </a:xfrm>
        <a:prstGeom prst="roundRect">
          <a:avLst>
            <a:gd name="adj" fmla="val 10000"/>
          </a:avLst>
        </a:prstGeom>
        <a:solidFill>
          <a:srgbClr val="0099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itchFamily="34" charset="0"/>
            </a:rPr>
            <a:t>Scenario</a:t>
          </a:r>
        </a:p>
      </dsp:txBody>
      <dsp:txXfrm>
        <a:off x="3749151" y="3454185"/>
        <a:ext cx="1332193" cy="870082"/>
      </dsp:txXfrm>
    </dsp:sp>
    <dsp:sp modelId="{498F9F2E-757C-4FF9-ADD1-840F5F6186A2}">
      <dsp:nvSpPr>
        <dsp:cNvPr id="0" name=""/>
        <dsp:cNvSpPr/>
      </dsp:nvSpPr>
      <dsp:spPr>
        <a:xfrm>
          <a:off x="5316365" y="2975348"/>
          <a:ext cx="901117" cy="451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883"/>
              </a:lnTo>
              <a:lnTo>
                <a:pt x="901117" y="225883"/>
              </a:lnTo>
              <a:lnTo>
                <a:pt x="901117" y="45176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1C6E8-9DA4-4405-90A3-33E639547157}">
      <dsp:nvSpPr>
        <dsp:cNvPr id="0" name=""/>
        <dsp:cNvSpPr/>
      </dsp:nvSpPr>
      <dsp:spPr>
        <a:xfrm>
          <a:off x="5524315" y="3427115"/>
          <a:ext cx="1386333" cy="924222"/>
        </a:xfrm>
        <a:prstGeom prst="roundRect">
          <a:avLst>
            <a:gd name="adj" fmla="val 10000"/>
          </a:avLst>
        </a:prstGeom>
        <a:solidFill>
          <a:srgbClr val="0099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itchFamily="34" charset="0"/>
            </a:rPr>
            <a:t>Future Oriented</a:t>
          </a:r>
        </a:p>
      </dsp:txBody>
      <dsp:txXfrm>
        <a:off x="5551385" y="3454185"/>
        <a:ext cx="1332193" cy="870082"/>
      </dsp:txXfrm>
    </dsp:sp>
    <dsp:sp modelId="{89EF3A53-5442-4E54-9190-E2CE55689889}">
      <dsp:nvSpPr>
        <dsp:cNvPr id="0" name=""/>
        <dsp:cNvSpPr/>
      </dsp:nvSpPr>
      <dsp:spPr>
        <a:xfrm>
          <a:off x="5177222" y="1599358"/>
          <a:ext cx="3743611" cy="451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883"/>
              </a:lnTo>
              <a:lnTo>
                <a:pt x="3743611" y="225883"/>
              </a:lnTo>
              <a:lnTo>
                <a:pt x="3743611" y="45176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FA9CA8-DF22-42F7-B993-026C9D765791}">
      <dsp:nvSpPr>
        <dsp:cNvPr id="0" name=""/>
        <dsp:cNvSpPr/>
      </dsp:nvSpPr>
      <dsp:spPr>
        <a:xfrm>
          <a:off x="7547490" y="2051125"/>
          <a:ext cx="2746688" cy="924222"/>
        </a:xfrm>
        <a:prstGeom prst="roundRect">
          <a:avLst>
            <a:gd name="adj" fmla="val 10000"/>
          </a:avLst>
        </a:prstGeom>
        <a:solidFill>
          <a:schemeClr val="accent1">
            <a:lumMod val="50000"/>
            <a:lumOff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itchFamily="34" charset="0"/>
            </a:rPr>
            <a:t>Application</a:t>
          </a:r>
        </a:p>
      </dsp:txBody>
      <dsp:txXfrm>
        <a:off x="7574560" y="2078195"/>
        <a:ext cx="2692548" cy="870082"/>
      </dsp:txXfrm>
    </dsp:sp>
    <dsp:sp modelId="{57B48926-635E-403F-98CE-E509308B2CB4}">
      <dsp:nvSpPr>
        <dsp:cNvPr id="0" name=""/>
        <dsp:cNvSpPr/>
      </dsp:nvSpPr>
      <dsp:spPr>
        <a:xfrm>
          <a:off x="8019716" y="2975348"/>
          <a:ext cx="901117" cy="451767"/>
        </a:xfrm>
        <a:custGeom>
          <a:avLst/>
          <a:gdLst/>
          <a:ahLst/>
          <a:cxnLst/>
          <a:rect l="0" t="0" r="0" b="0"/>
          <a:pathLst>
            <a:path>
              <a:moveTo>
                <a:pt x="901117" y="0"/>
              </a:moveTo>
              <a:lnTo>
                <a:pt x="901117" y="225883"/>
              </a:lnTo>
              <a:lnTo>
                <a:pt x="0" y="225883"/>
              </a:lnTo>
              <a:lnTo>
                <a:pt x="0" y="45176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69675-BC12-471E-918A-EE3CD2F7818F}">
      <dsp:nvSpPr>
        <dsp:cNvPr id="0" name=""/>
        <dsp:cNvSpPr/>
      </dsp:nvSpPr>
      <dsp:spPr>
        <a:xfrm>
          <a:off x="7326549" y="3427115"/>
          <a:ext cx="1386333" cy="924222"/>
        </a:xfrm>
        <a:prstGeom prst="roundRect">
          <a:avLst>
            <a:gd name="adj" fmla="val 10000"/>
          </a:avLst>
        </a:prstGeom>
        <a:solidFill>
          <a:srgbClr val="0099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itchFamily="34" charset="0"/>
            </a:rPr>
            <a:t>Action-Oriented</a:t>
          </a:r>
        </a:p>
      </dsp:txBody>
      <dsp:txXfrm>
        <a:off x="7353619" y="3454185"/>
        <a:ext cx="1332193" cy="870082"/>
      </dsp:txXfrm>
    </dsp:sp>
    <dsp:sp modelId="{BA5DE232-A6A3-447D-8C88-8D495BB2933E}">
      <dsp:nvSpPr>
        <dsp:cNvPr id="0" name=""/>
        <dsp:cNvSpPr/>
      </dsp:nvSpPr>
      <dsp:spPr>
        <a:xfrm>
          <a:off x="8920834" y="2975348"/>
          <a:ext cx="901117" cy="451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883"/>
              </a:lnTo>
              <a:lnTo>
                <a:pt x="901117" y="225883"/>
              </a:lnTo>
              <a:lnTo>
                <a:pt x="901117" y="4517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6E3D56-8996-4321-B6D9-E51FCC5246FC}">
      <dsp:nvSpPr>
        <dsp:cNvPr id="0" name=""/>
        <dsp:cNvSpPr/>
      </dsp:nvSpPr>
      <dsp:spPr>
        <a:xfrm>
          <a:off x="9128784" y="3427115"/>
          <a:ext cx="1386333" cy="924222"/>
        </a:xfrm>
        <a:prstGeom prst="roundRect">
          <a:avLst>
            <a:gd name="adj" fmla="val 10000"/>
          </a:avLst>
        </a:prstGeom>
        <a:solidFill>
          <a:srgbClr val="0099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itchFamily="34" charset="0"/>
            </a:rPr>
            <a:t>Impact/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itchFamily="34" charset="0"/>
            </a:rPr>
            <a:t>Benefit</a:t>
          </a:r>
        </a:p>
      </dsp:txBody>
      <dsp:txXfrm>
        <a:off x="9155854" y="3454185"/>
        <a:ext cx="1332193" cy="870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2E816-DF64-487B-9073-12AB6A717FE8}" type="datetimeFigureOut">
              <a:rPr lang="en-US" smtClean="0"/>
              <a:t>8/22/2022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9FEAF-9110-4778-9BC8-6FB97426FB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817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F9FEAF-9110-4778-9BC8-6FB97426FB1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015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F9FEAF-9110-4778-9BC8-6FB97426FB1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563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F9FEAF-9110-4778-9BC8-6FB97426FB1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72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F9FEAF-9110-4778-9BC8-6FB97426FB1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794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F9FEAF-9110-4778-9BC8-6FB97426FB1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59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F9FEAF-9110-4778-9BC8-6FB97426FB1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2953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F9FEAF-9110-4778-9BC8-6FB97426FB1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0582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F9FEAF-9110-4778-9BC8-6FB97426FB1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4425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F9FEAF-9110-4778-9BC8-6FB97426FB1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959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F9FEAF-9110-4778-9BC8-6FB97426FB1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87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F9FEAF-9110-4778-9BC8-6FB97426FB1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191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F9FEAF-9110-4778-9BC8-6FB97426FB1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1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F9FEAF-9110-4778-9BC8-6FB97426FB1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03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F9FEAF-9110-4778-9BC8-6FB97426FB1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96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F9FEAF-9110-4778-9BC8-6FB97426FB1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924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F9FEAF-9110-4778-9BC8-6FB97426FB1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873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F9FEAF-9110-4778-9BC8-6FB97426FB1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247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F9E61-B980-401F-A1EE-A0C985614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50A376-66F0-44BE-AC41-865C1E5231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430C0-6521-4204-A375-33435CAD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899C-63B2-499A-80D6-97E8A01C1A65}" type="datetime1">
              <a:rPr lang="en-US" smtClean="0"/>
              <a:t>8/22/2022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BDB7B-9EF4-43CE-8F3A-557274BCE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C9E76-393A-4D93-BA46-FA9E4A696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2910-65FE-4C59-9620-F717F4430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68248-B8D1-402D-AACB-1A064D9D2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A99754-7A1A-44C7-BA71-11893BC303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49ED4-1FCA-4A29-BF96-3FAF4604F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52DE-AD2E-4C6E-8AE0-D50F256FBD56}" type="datetime1">
              <a:rPr lang="en-US" smtClean="0"/>
              <a:t>8/22/2022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ABE89-83E7-4628-BAA0-345FDF39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CAF3F-B09D-4BC6-9E9A-22940DD80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2910-65FE-4C59-9620-F717F4430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0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A814DF-DD24-4A62-808F-13DF4233A3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ED322C-FA9C-4769-965B-D6FFE5DBA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9BBD3-3FB9-425B-9925-2B6EE52DF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D84C-0065-43F4-8F8E-535D594A3539}" type="datetime1">
              <a:rPr lang="en-US" smtClean="0"/>
              <a:t>8/22/2022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C488C-B005-4D30-9613-389F87773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E7B5D-F553-4854-81F3-43AD42359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2910-65FE-4C59-9620-F717F4430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34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ED2B-FA55-4C9E-9CAF-1B01046A0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48260-9781-4B32-8444-306B89963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47D0A-A2C8-4495-8442-6F49E4194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999D-948E-4EEA-BBB3-DDA3D7E830B4}" type="datetime1">
              <a:rPr lang="en-US" smtClean="0"/>
              <a:t>8/22/2022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90AD1-7B0B-4B47-AE3C-B8F6D8CB4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234DE-84E1-4753-8FF4-258A3D414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2910-65FE-4C59-9620-F717F4430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9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EF087-38F1-46E1-A780-83DF097B4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AE31D-9406-4A52-934D-6D0D8983B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262F4-D12F-49EF-8F06-D995B70DD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99D86-75A5-49B9-91E4-4277AF519AA2}" type="datetime1">
              <a:rPr lang="en-US" smtClean="0"/>
              <a:t>8/22/2022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11A9F-5378-4EBD-A6C1-EFBF580A0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FA5E7-280E-4305-8B8C-7A1D72A4D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2910-65FE-4C59-9620-F717F4430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3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D931E-9AF4-44CC-8341-1F2CB0DAC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3694E-1666-456C-B993-DD1EEC31A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A3ED68-1FE8-4D3A-9849-43EBC85D3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C2D2E1-40A2-4BD9-B0C4-7E4C65C32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B82D-80C6-48D4-A258-CE530C446DF4}" type="datetime1">
              <a:rPr lang="en-US" smtClean="0"/>
              <a:t>8/22/2022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69518-C170-4D4A-BE3B-38846A869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0FB5A-C297-435E-8205-8AB09F62B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2910-65FE-4C59-9620-F717F4430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40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E1A54-34CB-4B72-8B6B-60EDAA60D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FD9E2D-4C54-4D2D-B2AC-632626827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42C546-7760-40D7-88CC-D3CBE2A3A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282CED-FA28-453F-B76E-6C1DC0EEB7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3E3D49-83E7-448A-AA44-CBC6140CDC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D7B2B6-9EED-4434-8FD1-5C8015240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E83D-89D7-48D1-B9FE-3D652CBA9EB5}" type="datetime1">
              <a:rPr lang="en-US" smtClean="0"/>
              <a:t>8/22/2022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F81294-5645-4452-A88F-D140EAAB1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7D84F4-D340-4025-903F-B5AC02809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2910-65FE-4C59-9620-F717F4430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0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5B096-42D2-4E52-B4EA-BF4DC0FB0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8E0F91-E14E-43F1-B5F6-620B7A81A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8F9D-59D0-4FC5-93F1-14107D8966E7}" type="datetime1">
              <a:rPr lang="en-US" smtClean="0"/>
              <a:t>8/22/2022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9EA7BB-F44A-4540-82DB-1593BB2EC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6B9796-6353-4A2E-B857-207F533CF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2910-65FE-4C59-9620-F717F4430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0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AA2415-4A0F-47AF-A5F4-366F353E2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CDDA-9ED0-4ADF-9537-0089AEB6140B}" type="datetime1">
              <a:rPr lang="en-US" smtClean="0"/>
              <a:t>8/22/2022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D56516-C008-45DC-9517-6F145DE27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508300-FE2C-4412-9036-E5FFC5BF5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2910-65FE-4C59-9620-F717F4430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19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986F0-FA26-4BD2-BBC6-3DD661CAB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7AB24-AA2F-4E9D-B0E8-724ADE779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F5CCFC-487C-47DE-9264-12FBD1CB6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7535B-9E27-4B44-8A64-751E99CCE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22BE-F622-47F5-9D39-AA3A5960E2B2}" type="datetime1">
              <a:rPr lang="en-US" smtClean="0"/>
              <a:t>8/22/2022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716DE2-68A3-493D-950F-E69991963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A7C17-1189-43AC-B34B-7AE58C488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2910-65FE-4C59-9620-F717F4430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84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66895-016F-41AA-B20B-14DA823AB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AD3D45-4EB0-41A8-B270-AD2A16CA4E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BE6AC7-B70B-4EE9-81E2-8F4C4BC1B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1F1CC-5A00-4959-9AB5-4E168DF64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B757-4CCB-44CA-803E-4AC92A7423A8}" type="datetime1">
              <a:rPr lang="en-US" smtClean="0"/>
              <a:t>8/22/2022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BE019-21B7-42E7-ABD3-8557A2E1B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B8AD12-5D79-4E59-81BA-A31E142CC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2910-65FE-4C59-9620-F717F4430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9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D3EADB-FBC5-4CCF-BF17-3EEC70224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7FDA9-5292-4834-AD72-383F63B0C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7996A-2B39-4008-8F8B-72BC2A77F6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C1239-FD37-42CA-A072-0C156333F140}" type="datetime1">
              <a:rPr lang="en-US" smtClean="0"/>
              <a:t>8/22/2022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9BDBB-854C-4E3B-B4E9-6B9BDF0482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DE23D-F02E-4921-9CCC-B629B2682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22910-65FE-4C59-9620-F717F4430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9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23.png"/><Relationship Id="rId3" Type="http://schemas.openxmlformats.org/officeDocument/2006/relationships/image" Target="../media/image1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2.png"/><Relationship Id="rId9" Type="http://schemas.openxmlformats.org/officeDocument/2006/relationships/image" Target="../media/image19.png"/><Relationship Id="rId14" Type="http://schemas.openxmlformats.org/officeDocument/2006/relationships/image" Target="../media/image24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B44002-08F6-4013-A078-401A04305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37" y="599461"/>
            <a:ext cx="11826950" cy="1476521"/>
          </a:xfrm>
        </p:spPr>
        <p:txBody>
          <a:bodyPr>
            <a:noAutofit/>
          </a:bodyPr>
          <a:lstStyle/>
          <a:p>
            <a:r>
              <a:rPr lang="en-US" sz="3200" b="1" i="0" dirty="0">
                <a:solidFill>
                  <a:schemeClr val="bg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  <a:t>From Good to Great: What Great Facilitators do Differently</a:t>
            </a:r>
            <a:br>
              <a:rPr lang="en-US" sz="3600" i="0" dirty="0">
                <a:solidFill>
                  <a:schemeClr val="bg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</a:br>
            <a:br>
              <a:rPr lang="en-US" sz="3000" i="0" dirty="0">
                <a:solidFill>
                  <a:schemeClr val="bg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US" sz="28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Liz Haberberger</a:t>
            </a:r>
            <a:endParaRPr lang="en-US" sz="3600" dirty="0">
              <a:solidFill>
                <a:schemeClr val="bg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89FA9324-F321-4630-9D19-8D9490CF55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130"/>
          <a:stretch/>
        </p:blipFill>
        <p:spPr>
          <a:xfrm>
            <a:off x="1792259" y="2983475"/>
            <a:ext cx="8607481" cy="334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379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431B7D-29A0-4C4F-9DFA-CE3279C9A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0508" y="1590893"/>
            <a:ext cx="3240506" cy="4064628"/>
          </a:xfrm>
        </p:spPr>
        <p:txBody>
          <a:bodyPr>
            <a:noAutofit/>
          </a:bodyPr>
          <a:lstStyle/>
          <a:p>
            <a:r>
              <a:rPr lang="en-US" sz="37200" dirty="0">
                <a:solidFill>
                  <a:srgbClr val="FFFF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BD5A2-2798-4030-96EB-DF7692CCC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2558265"/>
            <a:ext cx="6178000" cy="29030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>
                <a:latin typeface="Cavolini" panose="03000502040302020204" pitchFamily="66" charset="0"/>
                <a:cs typeface="Cavolini" panose="03000502040302020204" pitchFamily="66" charset="0"/>
              </a:rPr>
              <a:t>Questioning Skills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3A826B8-5543-440E-AFE2-E0CC50FFA9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130"/>
          <a:stretch/>
        </p:blipFill>
        <p:spPr>
          <a:xfrm>
            <a:off x="82335" y="5852189"/>
            <a:ext cx="2295994" cy="8925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38B8D8E-15C9-4C97-8F73-AE616418EF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8516" y="5655521"/>
            <a:ext cx="1172725" cy="106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43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34F9BE-C679-4F19-9844-3BA02DDAD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885"/>
            <a:ext cx="10935984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Targeting Questions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98E262-F109-4142-9C3A-923B9519C1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130"/>
          <a:stretch/>
        </p:blipFill>
        <p:spPr>
          <a:xfrm>
            <a:off x="109799" y="5865604"/>
            <a:ext cx="2295994" cy="8925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5F2838E-C3DC-4337-B00C-72DB4514AC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8516" y="5655521"/>
            <a:ext cx="1172725" cy="1069015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F29DD78-D46A-06C5-4D81-CADEED3792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1538846"/>
              </p:ext>
            </p:extLst>
          </p:nvPr>
        </p:nvGraphicFramePr>
        <p:xfrm>
          <a:off x="838200" y="141446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971597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EBFDB7D-DD97-44CE-AFFB-458781A3D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50F864A1-23CF-4954-887F-3C4458622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60561" y="1348782"/>
            <a:ext cx="935037" cy="824315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8D313E8C-7457-407E-BDA5-EACA44D38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960661" y="1000124"/>
            <a:ext cx="762167" cy="671915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F18DF4-D085-DDE3-B6FA-324A1E688976}"/>
              </a:ext>
            </a:extLst>
          </p:cNvPr>
          <p:cNvSpPr/>
          <p:nvPr/>
        </p:nvSpPr>
        <p:spPr>
          <a:xfrm>
            <a:off x="572264" y="597308"/>
            <a:ext cx="4888701" cy="56633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2E820C0-89A8-E3B1-698D-65C1659EC45F}"/>
              </a:ext>
            </a:extLst>
          </p:cNvPr>
          <p:cNvSpPr txBox="1">
            <a:spLocks/>
          </p:cNvSpPr>
          <p:nvPr/>
        </p:nvSpPr>
        <p:spPr>
          <a:xfrm>
            <a:off x="7010536" y="1421456"/>
            <a:ext cx="3924886" cy="1002225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ATD St. Louis</a:t>
            </a:r>
          </a:p>
          <a:p>
            <a:pPr algn="ctr"/>
            <a:r>
              <a:rPr lang="en-US" sz="34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LinkedIn Page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49C7D58-DB02-4092-832F-4B257C14FDA6}"/>
              </a:ext>
            </a:extLst>
          </p:cNvPr>
          <p:cNvSpPr/>
          <p:nvPr/>
        </p:nvSpPr>
        <p:spPr>
          <a:xfrm>
            <a:off x="6211064" y="597308"/>
            <a:ext cx="4888701" cy="56633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B217568-7AD2-42B3-9D8E-E8FE2FE3E3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130"/>
          <a:stretch/>
        </p:blipFill>
        <p:spPr>
          <a:xfrm>
            <a:off x="0" y="5931979"/>
            <a:ext cx="2295994" cy="89259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5F9C806-C11D-46DC-8317-7F47AFE39C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59520" y="5788984"/>
            <a:ext cx="1172725" cy="10690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CC0F2D-CEE9-40A9-B8E9-5AC444207658}"/>
              </a:ext>
            </a:extLst>
          </p:cNvPr>
          <p:cNvSpPr txBox="1"/>
          <p:nvPr/>
        </p:nvSpPr>
        <p:spPr>
          <a:xfrm>
            <a:off x="1442273" y="3808321"/>
            <a:ext cx="3126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Horizontal and Vertical</a:t>
            </a:r>
          </a:p>
          <a:p>
            <a:endParaRPr lang="en-US" sz="2400" dirty="0">
              <a:solidFill>
                <a:schemeClr val="bg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61687E-0139-EE11-B70A-6C665CCAF6C0}"/>
              </a:ext>
            </a:extLst>
          </p:cNvPr>
          <p:cNvSpPr txBox="1"/>
          <p:nvPr/>
        </p:nvSpPr>
        <p:spPr>
          <a:xfrm>
            <a:off x="6993101" y="3796302"/>
            <a:ext cx="335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Floodlight and Spotlight</a:t>
            </a:r>
          </a:p>
          <a:p>
            <a:endParaRPr lang="en-US" dirty="0">
              <a:solidFill>
                <a:schemeClr val="bg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6" name="Graphic 5" descr="Lightbulb outline">
            <a:extLst>
              <a:ext uri="{FF2B5EF4-FFF2-40B4-BE49-F238E27FC236}">
                <a16:creationId xmlns:a16="http://schemas.microsoft.com/office/drawing/2014/main" id="{0AD21ADD-449B-B727-4B68-C0AFE24C0A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92114" y="736597"/>
            <a:ext cx="3126600" cy="3126600"/>
          </a:xfrm>
          <a:prstGeom prst="rect">
            <a:avLst/>
          </a:prstGeom>
        </p:spPr>
      </p:pic>
      <p:pic>
        <p:nvPicPr>
          <p:cNvPr id="8" name="Graphic 7" descr="Add with solid fill">
            <a:extLst>
              <a:ext uri="{FF2B5EF4-FFF2-40B4-BE49-F238E27FC236}">
                <a16:creationId xmlns:a16="http://schemas.microsoft.com/office/drawing/2014/main" id="{75014E44-A812-CF10-B4EB-D67A08A710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11918" y="692777"/>
            <a:ext cx="3126600" cy="312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53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A5D2A5D1-BA0D-47D3-B051-DA7743C46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219825"/>
          </a:xfrm>
          <a:custGeom>
            <a:avLst/>
            <a:gdLst>
              <a:gd name="connsiteX0" fmla="*/ 6789701 w 12192000"/>
              <a:gd name="connsiteY0" fmla="*/ 6151588 h 6219825"/>
              <a:gd name="connsiteX1" fmla="*/ 6788702 w 12192000"/>
              <a:gd name="connsiteY1" fmla="*/ 6151666 h 6219825"/>
              <a:gd name="connsiteX2" fmla="*/ 6788476 w 12192000"/>
              <a:gd name="connsiteY2" fmla="*/ 6152200 h 6219825"/>
              <a:gd name="connsiteX3" fmla="*/ 9834 w 12192000"/>
              <a:gd name="connsiteY3" fmla="*/ 0 h 6219825"/>
              <a:gd name="connsiteX4" fmla="*/ 12357 w 12192000"/>
              <a:gd name="connsiteY4" fmla="*/ 1 h 6219825"/>
              <a:gd name="connsiteX5" fmla="*/ 12192000 w 12192000"/>
              <a:gd name="connsiteY5" fmla="*/ 1 h 6219825"/>
              <a:gd name="connsiteX6" fmla="*/ 12192000 w 12192000"/>
              <a:gd name="connsiteY6" fmla="*/ 5105401 h 6219825"/>
              <a:gd name="connsiteX7" fmla="*/ 12191716 w 12192000"/>
              <a:gd name="connsiteY7" fmla="*/ 5105401 h 6219825"/>
              <a:gd name="connsiteX8" fmla="*/ 12192000 w 12192000"/>
              <a:gd name="connsiteY8" fmla="*/ 5256977 h 6219825"/>
              <a:gd name="connsiteX9" fmla="*/ 12061096 w 12192000"/>
              <a:gd name="connsiteY9" fmla="*/ 5296034 h 6219825"/>
              <a:gd name="connsiteX10" fmla="*/ 11676800 w 12192000"/>
              <a:gd name="connsiteY10" fmla="*/ 5399652 h 6219825"/>
              <a:gd name="connsiteX11" fmla="*/ 10425355 w 12192000"/>
              <a:gd name="connsiteY11" fmla="*/ 5683310 h 6219825"/>
              <a:gd name="connsiteX12" fmla="*/ 9424022 w 12192000"/>
              <a:gd name="connsiteY12" fmla="*/ 5858546 h 6219825"/>
              <a:gd name="connsiteX13" fmla="*/ 8458419 w 12192000"/>
              <a:gd name="connsiteY13" fmla="*/ 5992303 h 6219825"/>
              <a:gd name="connsiteX14" fmla="*/ 7715970 w 12192000"/>
              <a:gd name="connsiteY14" fmla="*/ 6072283 h 6219825"/>
              <a:gd name="connsiteX15" fmla="*/ 6951716 w 12192000"/>
              <a:gd name="connsiteY15" fmla="*/ 6138091 h 6219825"/>
              <a:gd name="connsiteX16" fmla="*/ 6936303 w 12192000"/>
              <a:gd name="connsiteY16" fmla="*/ 6140163 h 6219825"/>
              <a:gd name="connsiteX17" fmla="*/ 6790448 w 12192000"/>
              <a:gd name="connsiteY17" fmla="*/ 6151529 h 6219825"/>
              <a:gd name="connsiteX18" fmla="*/ 6799941 w 12192000"/>
              <a:gd name="connsiteY18" fmla="*/ 6153349 h 6219825"/>
              <a:gd name="connsiteX19" fmla="*/ 6835432 w 12192000"/>
              <a:gd name="connsiteY19" fmla="*/ 6151642 h 6219825"/>
              <a:gd name="connsiteX20" fmla="*/ 6884003 w 12192000"/>
              <a:gd name="connsiteY20" fmla="*/ 6148662 h 6219825"/>
              <a:gd name="connsiteX21" fmla="*/ 7578771 w 12192000"/>
              <a:gd name="connsiteY21" fmla="*/ 6116122 h 6219825"/>
              <a:gd name="connsiteX22" fmla="*/ 8623845 w 12192000"/>
              <a:gd name="connsiteY22" fmla="*/ 6029188 h 6219825"/>
              <a:gd name="connsiteX23" fmla="*/ 9479970 w 12192000"/>
              <a:gd name="connsiteY23" fmla="*/ 5925239 h 6219825"/>
              <a:gd name="connsiteX24" fmla="*/ 10629308 w 12192000"/>
              <a:gd name="connsiteY24" fmla="*/ 5731000 h 6219825"/>
              <a:gd name="connsiteX25" fmla="*/ 11998498 w 12192000"/>
              <a:gd name="connsiteY25" fmla="*/ 5404869 h 6219825"/>
              <a:gd name="connsiteX26" fmla="*/ 12192000 w 12192000"/>
              <a:gd name="connsiteY26" fmla="*/ 5347846 h 6219825"/>
              <a:gd name="connsiteX27" fmla="*/ 12192000 w 12192000"/>
              <a:gd name="connsiteY27" fmla="*/ 5402606 h 6219825"/>
              <a:gd name="connsiteX28" fmla="*/ 11829257 w 12192000"/>
              <a:gd name="connsiteY28" fmla="*/ 5507950 h 6219825"/>
              <a:gd name="connsiteX29" fmla="*/ 10939183 w 12192000"/>
              <a:gd name="connsiteY29" fmla="*/ 5722555 h 6219825"/>
              <a:gd name="connsiteX30" fmla="*/ 9985530 w 12192000"/>
              <a:gd name="connsiteY30" fmla="*/ 5902635 h 6219825"/>
              <a:gd name="connsiteX31" fmla="*/ 9186882 w 12192000"/>
              <a:gd name="connsiteY31" fmla="*/ 6018631 h 6219825"/>
              <a:gd name="connsiteX32" fmla="*/ 8578198 w 12192000"/>
              <a:gd name="connsiteY32" fmla="*/ 6088179 h 6219825"/>
              <a:gd name="connsiteX33" fmla="*/ 7864358 w 12192000"/>
              <a:gd name="connsiteY33" fmla="*/ 6149656 h 6219825"/>
              <a:gd name="connsiteX34" fmla="*/ 6935502 w 12192000"/>
              <a:gd name="connsiteY34" fmla="*/ 6201071 h 6219825"/>
              <a:gd name="connsiteX35" fmla="*/ 6477750 w 12192000"/>
              <a:gd name="connsiteY35" fmla="*/ 6214980 h 6219825"/>
              <a:gd name="connsiteX36" fmla="*/ 6362294 w 12192000"/>
              <a:gd name="connsiteY36" fmla="*/ 6219825 h 6219825"/>
              <a:gd name="connsiteX37" fmla="*/ 6057129 w 12192000"/>
              <a:gd name="connsiteY37" fmla="*/ 6219825 h 6219825"/>
              <a:gd name="connsiteX38" fmla="*/ 5977784 w 12192000"/>
              <a:gd name="connsiteY38" fmla="*/ 6215229 h 6219825"/>
              <a:gd name="connsiteX39" fmla="*/ 5265087 w 12192000"/>
              <a:gd name="connsiteY39" fmla="*/ 6178965 h 6219825"/>
              <a:gd name="connsiteX40" fmla="*/ 4346277 w 12192000"/>
              <a:gd name="connsiteY40" fmla="*/ 6116869 h 6219825"/>
              <a:gd name="connsiteX41" fmla="*/ 3373045 w 12192000"/>
              <a:gd name="connsiteY41" fmla="*/ 6018259 h 6219825"/>
              <a:gd name="connsiteX42" fmla="*/ 2362173 w 12192000"/>
              <a:gd name="connsiteY42" fmla="*/ 5899282 h 6219825"/>
              <a:gd name="connsiteX43" fmla="*/ 1233178 w 12192000"/>
              <a:gd name="connsiteY43" fmla="*/ 5726033 h 6219825"/>
              <a:gd name="connsiteX44" fmla="*/ 68500 w 12192000"/>
              <a:gd name="connsiteY44" fmla="*/ 5486226 h 6219825"/>
              <a:gd name="connsiteX45" fmla="*/ 0 w 12192000"/>
              <a:gd name="connsiteY45" fmla="*/ 5468863 h 6219825"/>
              <a:gd name="connsiteX46" fmla="*/ 0 w 12192000"/>
              <a:gd name="connsiteY46" fmla="*/ 5412351 h 6219825"/>
              <a:gd name="connsiteX47" fmla="*/ 72441 w 12192000"/>
              <a:gd name="connsiteY47" fmla="*/ 5431135 h 6219825"/>
              <a:gd name="connsiteX48" fmla="*/ 600716 w 12192000"/>
              <a:gd name="connsiteY48" fmla="*/ 5549555 h 6219825"/>
              <a:gd name="connsiteX49" fmla="*/ 1769512 w 12192000"/>
              <a:gd name="connsiteY49" fmla="*/ 5759811 h 6219825"/>
              <a:gd name="connsiteX50" fmla="*/ 2613554 w 12192000"/>
              <a:gd name="connsiteY50" fmla="*/ 5876802 h 6219825"/>
              <a:gd name="connsiteX51" fmla="*/ 2581134 w 12192000"/>
              <a:gd name="connsiteY51" fmla="*/ 5866867 h 6219825"/>
              <a:gd name="connsiteX52" fmla="*/ 1112635 w 12192000"/>
              <a:gd name="connsiteY52" fmla="*/ 5534031 h 6219825"/>
              <a:gd name="connsiteX53" fmla="*/ 420412 w 12192000"/>
              <a:gd name="connsiteY53" fmla="*/ 5334514 h 6219825"/>
              <a:gd name="connsiteX54" fmla="*/ 0 w 12192000"/>
              <a:gd name="connsiteY54" fmla="*/ 5195539 h 6219825"/>
              <a:gd name="connsiteX55" fmla="*/ 60 w 12192000"/>
              <a:gd name="connsiteY55" fmla="*/ 5105401 h 6219825"/>
              <a:gd name="connsiteX56" fmla="*/ 0 w 12192000"/>
              <a:gd name="connsiteY56" fmla="*/ 5105401 h 6219825"/>
              <a:gd name="connsiteX57" fmla="*/ 0 w 12192000"/>
              <a:gd name="connsiteY57" fmla="*/ 1 h 6219825"/>
              <a:gd name="connsiteX58" fmla="*/ 9834 w 12192000"/>
              <a:gd name="connsiteY58" fmla="*/ 1 h 621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192000" h="6219825">
                <a:moveTo>
                  <a:pt x="6789701" y="6151588"/>
                </a:moveTo>
                <a:lnTo>
                  <a:pt x="6788702" y="6151666"/>
                </a:lnTo>
                <a:cubicBezTo>
                  <a:pt x="6788627" y="6151844"/>
                  <a:pt x="6788551" y="6152022"/>
                  <a:pt x="6788476" y="6152200"/>
                </a:cubicBezTo>
                <a:close/>
                <a:moveTo>
                  <a:pt x="9834" y="0"/>
                </a:moveTo>
                <a:lnTo>
                  <a:pt x="12357" y="1"/>
                </a:lnTo>
                <a:lnTo>
                  <a:pt x="12192000" y="1"/>
                </a:lnTo>
                <a:lnTo>
                  <a:pt x="12192000" y="5105401"/>
                </a:lnTo>
                <a:lnTo>
                  <a:pt x="12191716" y="5105401"/>
                </a:lnTo>
                <a:lnTo>
                  <a:pt x="12192000" y="5256977"/>
                </a:lnTo>
                <a:lnTo>
                  <a:pt x="12061096" y="5296034"/>
                </a:lnTo>
                <a:cubicBezTo>
                  <a:pt x="11933500" y="5332263"/>
                  <a:pt x="11805390" y="5366806"/>
                  <a:pt x="11676800" y="5399652"/>
                </a:cubicBezTo>
                <a:cubicBezTo>
                  <a:pt x="11262789" y="5507204"/>
                  <a:pt x="10845343" y="5600846"/>
                  <a:pt x="10425355" y="5683310"/>
                </a:cubicBezTo>
                <a:cubicBezTo>
                  <a:pt x="10092810" y="5748549"/>
                  <a:pt x="9759033" y="5806970"/>
                  <a:pt x="9424022" y="5858546"/>
                </a:cubicBezTo>
                <a:cubicBezTo>
                  <a:pt x="9102997" y="5908224"/>
                  <a:pt x="8781133" y="5952809"/>
                  <a:pt x="8458419" y="5992303"/>
                </a:cubicBezTo>
                <a:cubicBezTo>
                  <a:pt x="8211360" y="6022481"/>
                  <a:pt x="7963792" y="6048065"/>
                  <a:pt x="7715970" y="6072283"/>
                </a:cubicBezTo>
                <a:lnTo>
                  <a:pt x="6951716" y="6138091"/>
                </a:lnTo>
                <a:lnTo>
                  <a:pt x="6936303" y="6140163"/>
                </a:lnTo>
                <a:lnTo>
                  <a:pt x="6790448" y="6151529"/>
                </a:lnTo>
                <a:lnTo>
                  <a:pt x="6799941" y="6153349"/>
                </a:lnTo>
                <a:cubicBezTo>
                  <a:pt x="6811623" y="6153816"/>
                  <a:pt x="6823734" y="6151642"/>
                  <a:pt x="6835432" y="6151642"/>
                </a:cubicBezTo>
                <a:cubicBezTo>
                  <a:pt x="6851580" y="6151642"/>
                  <a:pt x="6867729" y="6149034"/>
                  <a:pt x="6884003" y="6148662"/>
                </a:cubicBezTo>
                <a:cubicBezTo>
                  <a:pt x="7115805" y="6143198"/>
                  <a:pt x="7347351" y="6131026"/>
                  <a:pt x="7578771" y="6116122"/>
                </a:cubicBezTo>
                <a:cubicBezTo>
                  <a:pt x="7927552" y="6093644"/>
                  <a:pt x="8276080" y="6065453"/>
                  <a:pt x="8623845" y="6029188"/>
                </a:cubicBezTo>
                <a:cubicBezTo>
                  <a:pt x="8909939" y="5999878"/>
                  <a:pt x="9195310" y="5965228"/>
                  <a:pt x="9479970" y="5925239"/>
                </a:cubicBezTo>
                <a:cubicBezTo>
                  <a:pt x="9864901" y="5870842"/>
                  <a:pt x="10248014" y="5806101"/>
                  <a:pt x="10629308" y="5731000"/>
                </a:cubicBezTo>
                <a:cubicBezTo>
                  <a:pt x="11090114" y="5639842"/>
                  <a:pt x="11546975" y="5532291"/>
                  <a:pt x="11998498" y="5404869"/>
                </a:cubicBezTo>
                <a:lnTo>
                  <a:pt x="12192000" y="5347846"/>
                </a:lnTo>
                <a:lnTo>
                  <a:pt x="12192000" y="5402606"/>
                </a:lnTo>
                <a:lnTo>
                  <a:pt x="11829257" y="5507950"/>
                </a:lnTo>
                <a:cubicBezTo>
                  <a:pt x="11534769" y="5587680"/>
                  <a:pt x="11238120" y="5658596"/>
                  <a:pt x="10939183" y="5722555"/>
                </a:cubicBezTo>
                <a:cubicBezTo>
                  <a:pt x="10622824" y="5790365"/>
                  <a:pt x="10304941" y="5850387"/>
                  <a:pt x="9985530" y="5902635"/>
                </a:cubicBezTo>
                <a:cubicBezTo>
                  <a:pt x="9720036" y="5946102"/>
                  <a:pt x="9453814" y="5984764"/>
                  <a:pt x="9186882" y="6018631"/>
                </a:cubicBezTo>
                <a:cubicBezTo>
                  <a:pt x="8984197" y="6044216"/>
                  <a:pt x="8781514" y="6068309"/>
                  <a:pt x="8578198" y="6088179"/>
                </a:cubicBezTo>
                <a:lnTo>
                  <a:pt x="7864358" y="6149656"/>
                </a:lnTo>
                <a:cubicBezTo>
                  <a:pt x="7554994" y="6172009"/>
                  <a:pt x="7245502" y="6189895"/>
                  <a:pt x="6935502" y="6201071"/>
                </a:cubicBezTo>
                <a:lnTo>
                  <a:pt x="6477750" y="6214980"/>
                </a:lnTo>
                <a:cubicBezTo>
                  <a:pt x="6439195" y="6212895"/>
                  <a:pt x="6400529" y="6214521"/>
                  <a:pt x="6362294" y="6219825"/>
                </a:cubicBezTo>
                <a:lnTo>
                  <a:pt x="6057129" y="6219825"/>
                </a:lnTo>
                <a:lnTo>
                  <a:pt x="5977784" y="6215229"/>
                </a:lnTo>
                <a:lnTo>
                  <a:pt x="5265087" y="6178965"/>
                </a:lnTo>
                <a:cubicBezTo>
                  <a:pt x="4958267" y="6166544"/>
                  <a:pt x="4651826" y="6146055"/>
                  <a:pt x="4346277" y="6116869"/>
                </a:cubicBezTo>
                <a:lnTo>
                  <a:pt x="3373045" y="6018259"/>
                </a:lnTo>
                <a:cubicBezTo>
                  <a:pt x="3035412" y="5983982"/>
                  <a:pt x="2698456" y="5944327"/>
                  <a:pt x="2362173" y="5899282"/>
                </a:cubicBezTo>
                <a:cubicBezTo>
                  <a:pt x="1984692" y="5849108"/>
                  <a:pt x="1608364" y="5791358"/>
                  <a:pt x="1233178" y="5726033"/>
                </a:cubicBezTo>
                <a:cubicBezTo>
                  <a:pt x="842181" y="5657291"/>
                  <a:pt x="453758" y="5578770"/>
                  <a:pt x="68500" y="5486226"/>
                </a:cubicBezTo>
                <a:lnTo>
                  <a:pt x="0" y="5468863"/>
                </a:lnTo>
                <a:lnTo>
                  <a:pt x="0" y="5412351"/>
                </a:lnTo>
                <a:lnTo>
                  <a:pt x="72441" y="5431135"/>
                </a:lnTo>
                <a:cubicBezTo>
                  <a:pt x="247961" y="5473331"/>
                  <a:pt x="424164" y="5512608"/>
                  <a:pt x="600716" y="5549555"/>
                </a:cubicBezTo>
                <a:cubicBezTo>
                  <a:pt x="988279" y="5630403"/>
                  <a:pt x="1378133" y="5699330"/>
                  <a:pt x="1769512" y="5759811"/>
                </a:cubicBezTo>
                <a:cubicBezTo>
                  <a:pt x="2052426" y="5803406"/>
                  <a:pt x="2335725" y="5843519"/>
                  <a:pt x="2613554" y="5876802"/>
                </a:cubicBezTo>
                <a:cubicBezTo>
                  <a:pt x="2605544" y="5879410"/>
                  <a:pt x="2594611" y="5869350"/>
                  <a:pt x="2581134" y="5866867"/>
                </a:cubicBezTo>
                <a:cubicBezTo>
                  <a:pt x="2087178" y="5774877"/>
                  <a:pt x="1597684" y="5663937"/>
                  <a:pt x="1112635" y="5534031"/>
                </a:cubicBezTo>
                <a:cubicBezTo>
                  <a:pt x="880453" y="5471934"/>
                  <a:pt x="649713" y="5405428"/>
                  <a:pt x="420412" y="5334514"/>
                </a:cubicBezTo>
                <a:lnTo>
                  <a:pt x="0" y="5195539"/>
                </a:lnTo>
                <a:lnTo>
                  <a:pt x="60" y="5105401"/>
                </a:lnTo>
                <a:lnTo>
                  <a:pt x="0" y="5105401"/>
                </a:lnTo>
                <a:lnTo>
                  <a:pt x="0" y="1"/>
                </a:lnTo>
                <a:lnTo>
                  <a:pt x="9834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2452146-0455-4936-B539-2E376B20C2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130"/>
          <a:stretch/>
        </p:blipFill>
        <p:spPr>
          <a:xfrm>
            <a:off x="170759" y="5906354"/>
            <a:ext cx="2295994" cy="8925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BEAC0EF-442A-4992-AD2F-80D2AA5006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0708" y="5732053"/>
            <a:ext cx="1170533" cy="106689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B243AAD-FDAE-4ACA-A988-48B6C0BBFE69}"/>
              </a:ext>
            </a:extLst>
          </p:cNvPr>
          <p:cNvSpPr txBox="1"/>
          <p:nvPr/>
        </p:nvSpPr>
        <p:spPr>
          <a:xfrm>
            <a:off x="513239" y="253454"/>
            <a:ext cx="85896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avolini" panose="03000502040302020204" pitchFamily="66" charset="0"/>
                <a:cs typeface="Cavolini" panose="03000502040302020204" pitchFamily="66" charset="0"/>
              </a:rPr>
              <a:t>Summaries and Debriefs</a:t>
            </a:r>
          </a:p>
        </p:txBody>
      </p:sp>
      <p:pic>
        <p:nvPicPr>
          <p:cNvPr id="2" name="Picture 2" descr="What is a debrief? | Georgia Tech Procurement Assistance Center">
            <a:extLst>
              <a:ext uri="{FF2B5EF4-FFF2-40B4-BE49-F238E27FC236}">
                <a16:creationId xmlns:a16="http://schemas.microsoft.com/office/drawing/2014/main" id="{22CA57DD-CE49-AB9C-B0C8-EE2DE20E0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054" y="1390026"/>
            <a:ext cx="6223794" cy="414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249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34F9BE-C679-4F19-9844-3BA02DDAD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773" y="-146186"/>
            <a:ext cx="10935984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Great Summary/Debrief Tips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98E262-F109-4142-9C3A-923B9519C1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130"/>
          <a:stretch/>
        </p:blipFill>
        <p:spPr>
          <a:xfrm>
            <a:off x="34458" y="5848665"/>
            <a:ext cx="2295994" cy="8925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5F2838E-C3DC-4337-B00C-72DB4514AC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8516" y="5655521"/>
            <a:ext cx="1172725" cy="1069015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0AAD75B-BD81-F35E-35F3-779674FE2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629" y="2904423"/>
            <a:ext cx="2895600" cy="105739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Get everyone involved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AFD6218-BD36-CE5A-4AB0-9F06A1F6566E}"/>
              </a:ext>
            </a:extLst>
          </p:cNvPr>
          <p:cNvSpPr txBox="1">
            <a:spLocks/>
          </p:cNvSpPr>
          <p:nvPr/>
        </p:nvSpPr>
        <p:spPr>
          <a:xfrm>
            <a:off x="4665429" y="2900304"/>
            <a:ext cx="2895600" cy="1057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0492" indent="-190492" algn="l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Char char="•"/>
              <a:defRPr sz="2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477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2462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3447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14431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5416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76401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386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8370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Let them create relevance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C015B7F-620B-6205-B2FA-CDE1FCB142A2}"/>
              </a:ext>
            </a:extLst>
          </p:cNvPr>
          <p:cNvSpPr txBox="1">
            <a:spLocks/>
          </p:cNvSpPr>
          <p:nvPr/>
        </p:nvSpPr>
        <p:spPr>
          <a:xfrm>
            <a:off x="8145229" y="2900304"/>
            <a:ext cx="2895600" cy="1057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0492" indent="-190492" algn="l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Char char="•"/>
              <a:defRPr sz="2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477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2462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3447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14431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5416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76401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386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8370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Move people to action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443CEE2-EC70-718E-B18C-9D7930FCCB43}"/>
              </a:ext>
            </a:extLst>
          </p:cNvPr>
          <p:cNvSpPr txBox="1">
            <a:spLocks/>
          </p:cNvSpPr>
          <p:nvPr/>
        </p:nvSpPr>
        <p:spPr>
          <a:xfrm>
            <a:off x="2836629" y="5801071"/>
            <a:ext cx="2895600" cy="1057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0492" indent="-190492" algn="l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Char char="•"/>
              <a:defRPr sz="2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477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2462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3447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14431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5416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76401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386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8370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Keep things interesting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6197E8E-062F-A930-E887-C7497C3B9126}"/>
              </a:ext>
            </a:extLst>
          </p:cNvPr>
          <p:cNvSpPr txBox="1">
            <a:spLocks/>
          </p:cNvSpPr>
          <p:nvPr/>
        </p:nvSpPr>
        <p:spPr>
          <a:xfrm>
            <a:off x="6494229" y="5801071"/>
            <a:ext cx="2895600" cy="1057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0492" indent="-190492" algn="l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Char char="•"/>
              <a:defRPr sz="2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477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2462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3447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14431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5416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76401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386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8370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Get yourself out of the way</a:t>
            </a:r>
          </a:p>
        </p:txBody>
      </p:sp>
      <p:pic>
        <p:nvPicPr>
          <p:cNvPr id="16" name="Graphic 15" descr="Connections outline">
            <a:extLst>
              <a:ext uri="{FF2B5EF4-FFF2-40B4-BE49-F238E27FC236}">
                <a16:creationId xmlns:a16="http://schemas.microsoft.com/office/drawing/2014/main" id="{2541FA0C-6517-1C69-4EE7-FA7A730F23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26929" y="898792"/>
            <a:ext cx="2219400" cy="2219400"/>
          </a:xfrm>
          <a:prstGeom prst="rect">
            <a:avLst/>
          </a:prstGeom>
        </p:spPr>
      </p:pic>
      <p:pic>
        <p:nvPicPr>
          <p:cNvPr id="17" name="Graphic 16" descr="Person with idea outline">
            <a:extLst>
              <a:ext uri="{FF2B5EF4-FFF2-40B4-BE49-F238E27FC236}">
                <a16:creationId xmlns:a16="http://schemas.microsoft.com/office/drawing/2014/main" id="{D11194A7-5826-EC56-0F8F-0526E9E1FF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97029" y="3602647"/>
            <a:ext cx="2219400" cy="2219400"/>
          </a:xfrm>
          <a:prstGeom prst="rect">
            <a:avLst/>
          </a:prstGeom>
        </p:spPr>
      </p:pic>
      <p:pic>
        <p:nvPicPr>
          <p:cNvPr id="18" name="Graphic 17" descr="Clapper board outline">
            <a:extLst>
              <a:ext uri="{FF2B5EF4-FFF2-40B4-BE49-F238E27FC236}">
                <a16:creationId xmlns:a16="http://schemas.microsoft.com/office/drawing/2014/main" id="{3BD6784B-9A50-E8D9-AF32-A50D637F677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83329" y="892614"/>
            <a:ext cx="2219400" cy="2219400"/>
          </a:xfrm>
          <a:prstGeom prst="rect">
            <a:avLst/>
          </a:prstGeom>
        </p:spPr>
      </p:pic>
      <p:pic>
        <p:nvPicPr>
          <p:cNvPr id="19" name="Graphic 18" descr="Link outline">
            <a:extLst>
              <a:ext uri="{FF2B5EF4-FFF2-40B4-BE49-F238E27FC236}">
                <a16:creationId xmlns:a16="http://schemas.microsoft.com/office/drawing/2014/main" id="{57C8606C-BD0B-DA52-14E8-9BBB8C5C47A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98729" y="1009778"/>
            <a:ext cx="2219400" cy="2219400"/>
          </a:xfrm>
          <a:prstGeom prst="rect">
            <a:avLst/>
          </a:prstGeom>
        </p:spPr>
      </p:pic>
      <p:pic>
        <p:nvPicPr>
          <p:cNvPr id="20" name="Graphic 19" descr="Chameleon outline">
            <a:extLst>
              <a:ext uri="{FF2B5EF4-FFF2-40B4-BE49-F238E27FC236}">
                <a16:creationId xmlns:a16="http://schemas.microsoft.com/office/drawing/2014/main" id="{3823D1AA-4418-D63D-41DC-18E4B17B7F1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18129" y="3769684"/>
            <a:ext cx="2219400" cy="22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8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BD5A2-2798-4030-96EB-DF7692CCC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5219" y="4068849"/>
            <a:ext cx="4396674" cy="17317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b="1" dirty="0">
                <a:latin typeface="Cavolini" panose="03000502040302020204" pitchFamily="66" charset="0"/>
                <a:cs typeface="Cavolini" panose="03000502040302020204" pitchFamily="66" charset="0"/>
              </a:rPr>
              <a:t>The Bullseye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3A826B8-5543-440E-AFE2-E0CC50FFA9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130"/>
          <a:stretch/>
        </p:blipFill>
        <p:spPr>
          <a:xfrm>
            <a:off x="82335" y="5852189"/>
            <a:ext cx="2295994" cy="8925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38B8D8E-15C9-4C97-8F73-AE616418EF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8516" y="5655521"/>
            <a:ext cx="1172725" cy="1069015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7133DE79-78DA-9C18-526A-3D4325728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606" y="395780"/>
            <a:ext cx="5806394" cy="5807908"/>
          </a:xfrm>
          <a:prstGeom prst="ellipse">
            <a:avLst/>
          </a:prstGeom>
          <a:solidFill>
            <a:schemeClr val="accent1">
              <a:lumMod val="75000"/>
              <a:lumOff val="25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100534" tIns="49385" rIns="100534" bIns="49385" anchor="ctr"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3352AE7-2C5D-21A2-B62D-23F4B1ABF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126" y="1016752"/>
            <a:ext cx="4588592" cy="4588199"/>
          </a:xfrm>
          <a:prstGeom prst="ellipse">
            <a:avLst/>
          </a:prstGeom>
          <a:solidFill>
            <a:srgbClr val="990033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100534" tIns="49385" rIns="100534" bIns="49385" anchor="ctr"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9060457-872E-5FA8-DCDC-5638A0538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9805" y="1680604"/>
            <a:ext cx="3253295" cy="3254143"/>
          </a:xfrm>
          <a:prstGeom prst="ellipse">
            <a:avLst/>
          </a:prstGeom>
          <a:solidFill>
            <a:srgbClr val="0099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100534" tIns="49385" rIns="100534" bIns="49385" anchor="ctr"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01F0C5A-704B-31EB-582A-0879B8F6A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193" y="2330162"/>
            <a:ext cx="1946579" cy="194708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100534" tIns="49385" rIns="100534" bIns="49385" anchor="ctr"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85099E9B-EFE4-0F6D-AB2F-D80D43B72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1466" y="341179"/>
            <a:ext cx="1856841" cy="64638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buClr>
                <a:srgbClr val="CF0E30"/>
              </a:buClr>
              <a:buSzPct val="75000"/>
              <a:buFont typeface="Monotype Sorts" pitchFamily="2" charset="2"/>
              <a:buNone/>
              <a:defRPr/>
            </a:pPr>
            <a:r>
              <a:rPr kumimoji="1" lang="en-US" sz="3600" i="1" dirty="0"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rPr>
              <a:t>Flattery</a:t>
            </a:r>
          </a:p>
        </p:txBody>
      </p:sp>
      <p:sp>
        <p:nvSpPr>
          <p:cNvPr id="15" name="Text Box 16">
            <a:extLst>
              <a:ext uri="{FF2B5EF4-FFF2-40B4-BE49-F238E27FC236}">
                <a16:creationId xmlns:a16="http://schemas.microsoft.com/office/drawing/2014/main" id="{D9FF0105-24DE-13B3-5774-24D9E0F40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1466" y="983718"/>
            <a:ext cx="2915501" cy="64797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buClr>
                <a:srgbClr val="CF0E30"/>
              </a:buClr>
              <a:buSzPct val="75000"/>
              <a:buFont typeface="Monotype Sorts" pitchFamily="2" charset="2"/>
              <a:buNone/>
              <a:defRPr/>
            </a:pPr>
            <a:r>
              <a:rPr kumimoji="1" lang="en-US" sz="3600" i="1" dirty="0"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rPr>
              <a:t>Obvious</a:t>
            </a: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9BDD1221-5C92-24C0-1A63-6AD4F0A9E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1466" y="1636579"/>
            <a:ext cx="2110946" cy="64638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buClr>
                <a:srgbClr val="CF0E30"/>
              </a:buClr>
              <a:buSzPct val="75000"/>
              <a:buFont typeface="Monotype Sorts" pitchFamily="2" charset="2"/>
              <a:buNone/>
              <a:defRPr/>
            </a:pPr>
            <a:r>
              <a:rPr kumimoji="1" lang="en-US" sz="3600" i="1" dirty="0"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rPr>
              <a:t>Insightful</a:t>
            </a: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453898DE-17C0-9C36-3853-99463C781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1466" y="2964918"/>
            <a:ext cx="2958086" cy="64797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buClr>
                <a:srgbClr val="CF0E30"/>
              </a:buClr>
              <a:buSzPct val="75000"/>
              <a:buFont typeface="Monotype Sorts" pitchFamily="2" charset="2"/>
              <a:buNone/>
              <a:defRPr/>
            </a:pPr>
            <a:r>
              <a:rPr kumimoji="1" lang="en-US" sz="3600" i="1" dirty="0"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rPr>
              <a:t>“Unknown”</a:t>
            </a:r>
          </a:p>
        </p:txBody>
      </p:sp>
      <p:sp>
        <p:nvSpPr>
          <p:cNvPr id="18" name="Oval 9">
            <a:extLst>
              <a:ext uri="{FF2B5EF4-FFF2-40B4-BE49-F238E27FC236}">
                <a16:creationId xmlns:a16="http://schemas.microsoft.com/office/drawing/2014/main" id="{682B355E-D2D6-E465-3731-13F33C86D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630" y="613359"/>
            <a:ext cx="225460" cy="225519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100534" tIns="49385" rIns="100534" bIns="49385" anchor="ctr"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sp>
        <p:nvSpPr>
          <p:cNvPr id="19" name="Oval 13">
            <a:extLst>
              <a:ext uri="{FF2B5EF4-FFF2-40B4-BE49-F238E27FC236}">
                <a16:creationId xmlns:a16="http://schemas.microsoft.com/office/drawing/2014/main" id="{24F3A815-2D98-1DA8-2E02-BC100FBAF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630" y="1941379"/>
            <a:ext cx="225460" cy="22710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100534" tIns="49385" rIns="100534" bIns="49385" anchor="ctr"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4E1F07C-735B-618F-BA62-FCBE349E8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630" y="1205743"/>
            <a:ext cx="225460" cy="225519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100534" tIns="49385" rIns="100534" bIns="49385" anchor="ctr"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99200B2-C58C-B751-A65D-295F248F1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5630" y="3195710"/>
            <a:ext cx="225460" cy="225519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100534" tIns="49385" rIns="100534" bIns="49385" anchor="ctr"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sp>
        <p:nvSpPr>
          <p:cNvPr id="22" name="Right Arrow 26">
            <a:extLst>
              <a:ext uri="{FF2B5EF4-FFF2-40B4-BE49-F238E27FC236}">
                <a16:creationId xmlns:a16="http://schemas.microsoft.com/office/drawing/2014/main" id="{80118853-3801-964D-1B7F-4F3E1447734F}"/>
              </a:ext>
            </a:extLst>
          </p:cNvPr>
          <p:cNvSpPr/>
          <p:nvPr/>
        </p:nvSpPr>
        <p:spPr bwMode="auto">
          <a:xfrm>
            <a:off x="3523209" y="569779"/>
            <a:ext cx="2971800" cy="3048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Gill Sans MT" pitchFamily="34" charset="0"/>
            </a:endParaRPr>
          </a:p>
        </p:txBody>
      </p:sp>
      <p:sp>
        <p:nvSpPr>
          <p:cNvPr id="23" name="Right Arrow 28">
            <a:extLst>
              <a:ext uri="{FF2B5EF4-FFF2-40B4-BE49-F238E27FC236}">
                <a16:creationId xmlns:a16="http://schemas.microsoft.com/office/drawing/2014/main" id="{5C4B41F3-75B2-2651-67E2-82F1922601E5}"/>
              </a:ext>
            </a:extLst>
          </p:cNvPr>
          <p:cNvSpPr/>
          <p:nvPr/>
        </p:nvSpPr>
        <p:spPr bwMode="auto">
          <a:xfrm>
            <a:off x="3523209" y="1179379"/>
            <a:ext cx="2971800" cy="3048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Gill Sans MT" pitchFamily="34" charset="0"/>
            </a:endParaRPr>
          </a:p>
        </p:txBody>
      </p:sp>
      <p:sp>
        <p:nvSpPr>
          <p:cNvPr id="24" name="Right Arrow 29">
            <a:extLst>
              <a:ext uri="{FF2B5EF4-FFF2-40B4-BE49-F238E27FC236}">
                <a16:creationId xmlns:a16="http://schemas.microsoft.com/office/drawing/2014/main" id="{4ED77280-5DC7-33DF-1F44-A45255A062E8}"/>
              </a:ext>
            </a:extLst>
          </p:cNvPr>
          <p:cNvSpPr/>
          <p:nvPr/>
        </p:nvSpPr>
        <p:spPr bwMode="auto">
          <a:xfrm>
            <a:off x="3523209" y="1865179"/>
            <a:ext cx="2971800" cy="3048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Gill Sans MT" pitchFamily="34" charset="0"/>
            </a:endParaRPr>
          </a:p>
        </p:txBody>
      </p:sp>
      <p:sp>
        <p:nvSpPr>
          <p:cNvPr id="25" name="Right Arrow 30">
            <a:extLst>
              <a:ext uri="{FF2B5EF4-FFF2-40B4-BE49-F238E27FC236}">
                <a16:creationId xmlns:a16="http://schemas.microsoft.com/office/drawing/2014/main" id="{749E7B2E-DE89-8CE7-C6C2-736DEB8EA6BB}"/>
              </a:ext>
            </a:extLst>
          </p:cNvPr>
          <p:cNvSpPr/>
          <p:nvPr/>
        </p:nvSpPr>
        <p:spPr bwMode="auto">
          <a:xfrm>
            <a:off x="3523209" y="3160579"/>
            <a:ext cx="2971800" cy="3048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834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431B7D-29A0-4C4F-9DFA-CE3279C9A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3098" y="1335583"/>
            <a:ext cx="3752814" cy="4064628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Fill in the Blank Five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3A826B8-5543-440E-AFE2-E0CC50FFA9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130"/>
          <a:stretch/>
        </p:blipFill>
        <p:spPr>
          <a:xfrm>
            <a:off x="82335" y="5852189"/>
            <a:ext cx="2295994" cy="8925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38B8D8E-15C9-4C97-8F73-AE616418EF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8516" y="5655521"/>
            <a:ext cx="1172725" cy="1069015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1E68A34-DD82-C871-7DA2-2A0229A04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400" y="216062"/>
            <a:ext cx="6021512" cy="6508474"/>
          </a:xfrm>
        </p:spPr>
        <p:txBody>
          <a:bodyPr>
            <a:normAutofit/>
          </a:bodyPr>
          <a:lstStyle/>
          <a:p>
            <a:r>
              <a:rPr lang="en-US" dirty="0"/>
              <a:t>These ideas are ___________</a:t>
            </a:r>
          </a:p>
          <a:p>
            <a:endParaRPr lang="en-US" dirty="0"/>
          </a:p>
          <a:p>
            <a:r>
              <a:rPr lang="en-US" dirty="0"/>
              <a:t>The one that resonated most with me was ____________</a:t>
            </a:r>
          </a:p>
          <a:p>
            <a:endParaRPr lang="en-US" dirty="0"/>
          </a:p>
          <a:p>
            <a:r>
              <a:rPr lang="en-US" dirty="0"/>
              <a:t>They relate to my daily role because ______________</a:t>
            </a:r>
          </a:p>
          <a:p>
            <a:endParaRPr lang="en-US" dirty="0"/>
          </a:p>
          <a:p>
            <a:r>
              <a:rPr lang="en-US" dirty="0"/>
              <a:t>The idea I will use more intentionally is _____________</a:t>
            </a:r>
          </a:p>
          <a:p>
            <a:endParaRPr lang="en-US" dirty="0"/>
          </a:p>
          <a:p>
            <a:r>
              <a:rPr lang="en-US" dirty="0"/>
              <a:t>_________ is one thing that might make this idea difficult to execute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5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739742-AC03-4F09-B661-F3CB36FF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1717" y="2770971"/>
            <a:ext cx="7563429" cy="2751086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0" indent="0">
              <a:buNone/>
            </a:pPr>
            <a:r>
              <a:rPr lang="en-US" sz="6600" b="1" i="1" dirty="0">
                <a:latin typeface="Cavolini" panose="03000502040302020204" pitchFamily="66" charset="0"/>
                <a:cs typeface="Cavolini" panose="03000502040302020204" pitchFamily="66" charset="0"/>
              </a:rPr>
              <a:t>“Only the prepared deserve to be confident.”</a:t>
            </a:r>
            <a:br>
              <a:rPr lang="en-US" sz="6600" b="1" i="1" dirty="0"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US" sz="6600" b="1" i="1" dirty="0">
                <a:latin typeface="Cavolini" panose="03000502040302020204" pitchFamily="66" charset="0"/>
                <a:cs typeface="Cavolini" panose="03000502040302020204" pitchFamily="66" charset="0"/>
              </a:rPr>
              <a:t>- Dale Carnegie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BFFB6E3-314A-401E-AE73-C4B20CF189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130"/>
          <a:stretch/>
        </p:blipFill>
        <p:spPr>
          <a:xfrm>
            <a:off x="0" y="5965409"/>
            <a:ext cx="2295994" cy="8925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3CD97B2-8FE8-4DD5-9070-560539B86A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8516" y="5655521"/>
            <a:ext cx="1172725" cy="106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25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450F8A-8B96-43A7-A3E8-586D3CF93B39}"/>
              </a:ext>
            </a:extLst>
          </p:cNvPr>
          <p:cNvSpPr txBox="1"/>
          <p:nvPr/>
        </p:nvSpPr>
        <p:spPr>
          <a:xfrm>
            <a:off x="6791218" y="591344"/>
            <a:ext cx="456258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volini" panose="03000502040302020204" pitchFamily="66" charset="0"/>
                <a:cs typeface="Cavolini" panose="03000502040302020204" pitchFamily="66" charset="0"/>
              </a:rPr>
              <a:t>What are the things you don’t like when attending a training?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5986D3C-7224-43D7-A4DF-1F393BC5D9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130"/>
          <a:stretch/>
        </p:blipFill>
        <p:spPr>
          <a:xfrm>
            <a:off x="0" y="5965409"/>
            <a:ext cx="2295994" cy="89259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837B485-6D3E-421B-A3FF-BDD05123B2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16227" y="5732148"/>
            <a:ext cx="1172725" cy="1069015"/>
          </a:xfrm>
          <a:prstGeom prst="rect">
            <a:avLst/>
          </a:prstGeom>
        </p:spPr>
      </p:pic>
      <p:pic>
        <p:nvPicPr>
          <p:cNvPr id="2" name="Picture 3" descr="C:\Users\GMeyer\AppData\Local\Microsoft\Windows\Temporary Internet Files\Content.IE5\TKD8NHYY\MC900423165[1].wmf">
            <a:extLst>
              <a:ext uri="{FF2B5EF4-FFF2-40B4-BE49-F238E27FC236}">
                <a16:creationId xmlns:a16="http://schemas.microsoft.com/office/drawing/2014/main" id="{30A15C9A-348A-88CC-6C34-C0096941A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1174353"/>
            <a:ext cx="4419600" cy="441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8658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99F2EB7-F545-4C43-B4F9-3D30E74B34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8516" y="5655521"/>
            <a:ext cx="1172725" cy="106901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13A0572-44B4-4C05-8AE1-B816377465A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7130"/>
          <a:stretch/>
        </p:blipFill>
        <p:spPr>
          <a:xfrm>
            <a:off x="170759" y="5743734"/>
            <a:ext cx="2295994" cy="89259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B9A6184-8FC1-4BF8-AF73-97BAB60D630E}"/>
              </a:ext>
            </a:extLst>
          </p:cNvPr>
          <p:cNvSpPr txBox="1"/>
          <p:nvPr/>
        </p:nvSpPr>
        <p:spPr>
          <a:xfrm>
            <a:off x="381114" y="578260"/>
            <a:ext cx="756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volini" panose="03000502040302020204" pitchFamily="66" charset="0"/>
                <a:cs typeface="Cavolini" panose="03000502040302020204" pitchFamily="66" charset="0"/>
              </a:rPr>
              <a:t>Consider the Challenge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26DC27D-8D55-6491-64E0-937415788C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7785558"/>
              </p:ext>
            </p:extLst>
          </p:nvPr>
        </p:nvGraphicFramePr>
        <p:xfrm>
          <a:off x="3207695" y="2377361"/>
          <a:ext cx="5366340" cy="3577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Rectangle 42">
            <a:extLst>
              <a:ext uri="{FF2B5EF4-FFF2-40B4-BE49-F238E27FC236}">
                <a16:creationId xmlns:a16="http://schemas.microsoft.com/office/drawing/2014/main" id="{BE254D53-9E80-BA5D-40A5-996406815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1529" y="2721777"/>
            <a:ext cx="173474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685773"/>
            <a:r>
              <a:rPr lang="en-US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13%</a:t>
            </a:r>
            <a:br>
              <a:rPr lang="en-US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</a:p>
        </p:txBody>
      </p:sp>
      <p:sp>
        <p:nvSpPr>
          <p:cNvPr id="4" name="Rectangle 48">
            <a:extLst>
              <a:ext uri="{FF2B5EF4-FFF2-40B4-BE49-F238E27FC236}">
                <a16:creationId xmlns:a16="http://schemas.microsoft.com/office/drawing/2014/main" id="{A8203B0E-91AA-B157-3A0C-9F6F4BAEF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7695" y="4482914"/>
            <a:ext cx="1257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685773">
              <a:lnSpc>
                <a:spcPts val="2400"/>
              </a:lnSpc>
            </a:pPr>
            <a:r>
              <a:rPr lang="en-US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40%</a:t>
            </a:r>
            <a:br>
              <a:rPr lang="en-US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Sleepy</a:t>
            </a:r>
          </a:p>
        </p:txBody>
      </p:sp>
      <p:sp>
        <p:nvSpPr>
          <p:cNvPr id="6" name="Text Box 52">
            <a:extLst>
              <a:ext uri="{FF2B5EF4-FFF2-40B4-BE49-F238E27FC236}">
                <a16:creationId xmlns:a16="http://schemas.microsoft.com/office/drawing/2014/main" id="{194D5DEE-8E79-1D2B-E721-BF5F714BA662}"/>
              </a:ext>
            </a:extLst>
          </p:cNvPr>
          <p:cNvSpPr txBox="1">
            <a:spLocks/>
          </p:cNvSpPr>
          <p:nvPr/>
        </p:nvSpPr>
        <p:spPr bwMode="auto">
          <a:xfrm>
            <a:off x="4931569" y="6509270"/>
            <a:ext cx="5736432" cy="2308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685773" eaLnBrk="0" hangingPunct="0"/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WSJ:  Motivational Systems survey of 200 large company V.P.s</a:t>
            </a:r>
          </a:p>
        </p:txBody>
      </p:sp>
      <p:sp>
        <p:nvSpPr>
          <p:cNvPr id="7" name="Rectangle 48">
            <a:extLst>
              <a:ext uri="{FF2B5EF4-FFF2-40B4-BE49-F238E27FC236}">
                <a16:creationId xmlns:a16="http://schemas.microsoft.com/office/drawing/2014/main" id="{FA4C9B12-89B9-4984-3F12-EB688CA44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9769" y="1717384"/>
            <a:ext cx="1885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685773"/>
            <a:r>
              <a:rPr lang="en-US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3%</a:t>
            </a:r>
            <a:br>
              <a:rPr lang="en-US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Stimulating</a:t>
            </a:r>
          </a:p>
        </p:txBody>
      </p:sp>
      <p:sp>
        <p:nvSpPr>
          <p:cNvPr id="8" name="Rectangle 46">
            <a:extLst>
              <a:ext uri="{FF2B5EF4-FFF2-40B4-BE49-F238E27FC236}">
                <a16:creationId xmlns:a16="http://schemas.microsoft.com/office/drawing/2014/main" id="{F3FDE0C0-CD15-D994-4C27-430CCA9DD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345" y="4117862"/>
            <a:ext cx="1771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685773">
              <a:lnSpc>
                <a:spcPts val="2400"/>
              </a:lnSpc>
            </a:pPr>
            <a:r>
              <a:rPr lang="en-US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44%</a:t>
            </a:r>
            <a:br>
              <a:rPr lang="en-US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Boring</a:t>
            </a:r>
          </a:p>
        </p:txBody>
      </p:sp>
    </p:spTree>
    <p:extLst>
      <p:ext uri="{BB962C8B-B14F-4D97-AF65-F5344CB8AC3E}">
        <p14:creationId xmlns:p14="http://schemas.microsoft.com/office/powerpoint/2010/main" val="1505891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99F2EB7-F545-4C43-B4F9-3D30E74B34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8516" y="5655521"/>
            <a:ext cx="1172725" cy="106901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13A0572-44B4-4C05-8AE1-B816377465A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7130"/>
          <a:stretch/>
        </p:blipFill>
        <p:spPr>
          <a:xfrm>
            <a:off x="170759" y="5743734"/>
            <a:ext cx="2295994" cy="89259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B9A6184-8FC1-4BF8-AF73-97BAB60D630E}"/>
              </a:ext>
            </a:extLst>
          </p:cNvPr>
          <p:cNvSpPr txBox="1"/>
          <p:nvPr/>
        </p:nvSpPr>
        <p:spPr>
          <a:xfrm>
            <a:off x="381114" y="578260"/>
            <a:ext cx="756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volini" panose="03000502040302020204" pitchFamily="66" charset="0"/>
                <a:cs typeface="Cavolini" panose="03000502040302020204" pitchFamily="66" charset="0"/>
              </a:rPr>
              <a:t>Our Mission Today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A43F46-9755-32F8-04FC-8D78AE88F196}"/>
              </a:ext>
            </a:extLst>
          </p:cNvPr>
          <p:cNvSpPr txBox="1"/>
          <p:nvPr/>
        </p:nvSpPr>
        <p:spPr>
          <a:xfrm>
            <a:off x="531686" y="2026518"/>
            <a:ext cx="10975369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65231" marR="0" lvl="0" indent="-46523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olini" panose="03000502040302020204" pitchFamily="66" charset="0"/>
                <a:cs typeface="Cavolini" panose="03000502040302020204" pitchFamily="66" charset="0"/>
              </a:rPr>
              <a:t>Identify the qualities of great facilitators</a:t>
            </a:r>
          </a:p>
          <a:p>
            <a:pPr marL="465231" marR="0" lvl="0" indent="-46523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olini" panose="03000502040302020204" pitchFamily="66" charset="0"/>
                <a:cs typeface="Cavolini" panose="03000502040302020204" pitchFamily="66" charset="0"/>
              </a:rPr>
              <a:t>Use strategies to engage an audience on any topic</a:t>
            </a:r>
          </a:p>
          <a:p>
            <a:pPr marL="465231" marR="0" lvl="0" indent="-46523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volini" panose="03000502040302020204" pitchFamily="66" charset="0"/>
                <a:cs typeface="Cavolini" panose="03000502040302020204" pitchFamily="66" charset="0"/>
              </a:rPr>
              <a:t>Learn the basic principles of adult learning</a:t>
            </a:r>
          </a:p>
        </p:txBody>
      </p:sp>
    </p:spTree>
    <p:extLst>
      <p:ext uri="{BB962C8B-B14F-4D97-AF65-F5344CB8AC3E}">
        <p14:creationId xmlns:p14="http://schemas.microsoft.com/office/powerpoint/2010/main" val="64828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EBFDB7D-DD97-44CE-AFFB-458781A3D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50F864A1-23CF-4954-887F-3C4458622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60561" y="1348782"/>
            <a:ext cx="935037" cy="824315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8D313E8C-7457-407E-BDA5-EACA44D38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960661" y="1000124"/>
            <a:ext cx="762167" cy="671915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F18DF4-D085-DDE3-B6FA-324A1E688976}"/>
              </a:ext>
            </a:extLst>
          </p:cNvPr>
          <p:cNvSpPr/>
          <p:nvPr/>
        </p:nvSpPr>
        <p:spPr>
          <a:xfrm>
            <a:off x="572264" y="597308"/>
            <a:ext cx="4888701" cy="56633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2E820C0-89A8-E3B1-698D-65C1659EC45F}"/>
              </a:ext>
            </a:extLst>
          </p:cNvPr>
          <p:cNvSpPr txBox="1">
            <a:spLocks/>
          </p:cNvSpPr>
          <p:nvPr/>
        </p:nvSpPr>
        <p:spPr>
          <a:xfrm>
            <a:off x="7010536" y="1421456"/>
            <a:ext cx="3924886" cy="1002225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ATD St. Louis</a:t>
            </a:r>
          </a:p>
          <a:p>
            <a:pPr algn="ctr"/>
            <a:r>
              <a:rPr lang="en-US" sz="34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LinkedIn Page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49C7D58-DB02-4092-832F-4B257C14FDA6}"/>
              </a:ext>
            </a:extLst>
          </p:cNvPr>
          <p:cNvSpPr/>
          <p:nvPr/>
        </p:nvSpPr>
        <p:spPr>
          <a:xfrm>
            <a:off x="6211064" y="597308"/>
            <a:ext cx="4888701" cy="56633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B217568-7AD2-42B3-9D8E-E8FE2FE3E3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130"/>
          <a:stretch/>
        </p:blipFill>
        <p:spPr>
          <a:xfrm>
            <a:off x="0" y="5931979"/>
            <a:ext cx="2295994" cy="89259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5F9C806-C11D-46DC-8317-7F47AFE39C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59520" y="5788984"/>
            <a:ext cx="1172725" cy="1069015"/>
          </a:xfrm>
          <a:prstGeom prst="rect">
            <a:avLst/>
          </a:prstGeom>
        </p:spPr>
      </p:pic>
      <p:pic>
        <p:nvPicPr>
          <p:cNvPr id="2" name="Content Placeholder 5" descr="Group outline">
            <a:extLst>
              <a:ext uri="{FF2B5EF4-FFF2-40B4-BE49-F238E27FC236}">
                <a16:creationId xmlns:a16="http://schemas.microsoft.com/office/drawing/2014/main" id="{4FE77003-B1DA-89D2-7479-AC230A0C12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58982" y="1332687"/>
            <a:ext cx="2590800" cy="2590800"/>
          </a:xfrm>
          <a:prstGeom prst="rect">
            <a:avLst/>
          </a:prstGeom>
        </p:spPr>
      </p:pic>
      <p:pic>
        <p:nvPicPr>
          <p:cNvPr id="3" name="Graphic 2" descr="Children outline">
            <a:extLst>
              <a:ext uri="{FF2B5EF4-FFF2-40B4-BE49-F238E27FC236}">
                <a16:creationId xmlns:a16="http://schemas.microsoft.com/office/drawing/2014/main" id="{C7A20560-33C7-26EC-417C-90E08B8C57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56937" y="1409086"/>
            <a:ext cx="2590800" cy="2590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CC0F2D-CEE9-40A9-B8E9-5AC444207658}"/>
              </a:ext>
            </a:extLst>
          </p:cNvPr>
          <p:cNvSpPr txBox="1"/>
          <p:nvPr/>
        </p:nvSpPr>
        <p:spPr>
          <a:xfrm>
            <a:off x="1303749" y="3796302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Kids want:</a:t>
            </a:r>
          </a:p>
          <a:p>
            <a:endParaRPr lang="en-US" dirty="0">
              <a:solidFill>
                <a:schemeClr val="bg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Future Knowledge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61687E-0139-EE11-B70A-6C665CCAF6C0}"/>
              </a:ext>
            </a:extLst>
          </p:cNvPr>
          <p:cNvSpPr txBox="1"/>
          <p:nvPr/>
        </p:nvSpPr>
        <p:spPr>
          <a:xfrm>
            <a:off x="6993101" y="3796302"/>
            <a:ext cx="335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Adults want:</a:t>
            </a:r>
          </a:p>
          <a:p>
            <a:endParaRPr lang="en-US" dirty="0">
              <a:solidFill>
                <a:schemeClr val="bg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Solving Current Problems</a:t>
            </a:r>
          </a:p>
        </p:txBody>
      </p:sp>
    </p:spTree>
    <p:extLst>
      <p:ext uri="{BB962C8B-B14F-4D97-AF65-F5344CB8AC3E}">
        <p14:creationId xmlns:p14="http://schemas.microsoft.com/office/powerpoint/2010/main" val="369907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EBFDB7D-DD97-44CE-AFFB-458781A3D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50F864A1-23CF-4954-887F-3C4458622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60561" y="1348782"/>
            <a:ext cx="935037" cy="824315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8D313E8C-7457-407E-BDA5-EACA44D38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960661" y="1000124"/>
            <a:ext cx="762167" cy="671915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F18DF4-D085-DDE3-B6FA-324A1E688976}"/>
              </a:ext>
            </a:extLst>
          </p:cNvPr>
          <p:cNvSpPr/>
          <p:nvPr/>
        </p:nvSpPr>
        <p:spPr>
          <a:xfrm>
            <a:off x="572264" y="597308"/>
            <a:ext cx="4888701" cy="56633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2E820C0-89A8-E3B1-698D-65C1659EC45F}"/>
              </a:ext>
            </a:extLst>
          </p:cNvPr>
          <p:cNvSpPr txBox="1">
            <a:spLocks/>
          </p:cNvSpPr>
          <p:nvPr/>
        </p:nvSpPr>
        <p:spPr>
          <a:xfrm>
            <a:off x="7010536" y="1421456"/>
            <a:ext cx="3924886" cy="1002225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ATD St. Louis</a:t>
            </a:r>
          </a:p>
          <a:p>
            <a:pPr algn="ctr"/>
            <a:r>
              <a:rPr lang="en-US" sz="34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LinkedIn Page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49C7D58-DB02-4092-832F-4B257C14FDA6}"/>
              </a:ext>
            </a:extLst>
          </p:cNvPr>
          <p:cNvSpPr/>
          <p:nvPr/>
        </p:nvSpPr>
        <p:spPr>
          <a:xfrm>
            <a:off x="6211064" y="597308"/>
            <a:ext cx="4888701" cy="56633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B217568-7AD2-42B3-9D8E-E8FE2FE3E3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130"/>
          <a:stretch/>
        </p:blipFill>
        <p:spPr>
          <a:xfrm>
            <a:off x="0" y="5931979"/>
            <a:ext cx="2295994" cy="89259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5F9C806-C11D-46DC-8317-7F47AFE39C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59520" y="5788984"/>
            <a:ext cx="1172725" cy="1069015"/>
          </a:xfrm>
          <a:prstGeom prst="rect">
            <a:avLst/>
          </a:prstGeom>
        </p:spPr>
      </p:pic>
      <p:pic>
        <p:nvPicPr>
          <p:cNvPr id="2" name="Content Placeholder 5" descr="Group outline">
            <a:extLst>
              <a:ext uri="{FF2B5EF4-FFF2-40B4-BE49-F238E27FC236}">
                <a16:creationId xmlns:a16="http://schemas.microsoft.com/office/drawing/2014/main" id="{4FE77003-B1DA-89D2-7479-AC230A0C12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58982" y="1332687"/>
            <a:ext cx="2590800" cy="2590800"/>
          </a:xfrm>
          <a:prstGeom prst="rect">
            <a:avLst/>
          </a:prstGeom>
        </p:spPr>
      </p:pic>
      <p:pic>
        <p:nvPicPr>
          <p:cNvPr id="3" name="Graphic 2" descr="Children outline">
            <a:extLst>
              <a:ext uri="{FF2B5EF4-FFF2-40B4-BE49-F238E27FC236}">
                <a16:creationId xmlns:a16="http://schemas.microsoft.com/office/drawing/2014/main" id="{C7A20560-33C7-26EC-417C-90E08B8C57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56937" y="1409086"/>
            <a:ext cx="2590800" cy="2590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CC0F2D-CEE9-40A9-B8E9-5AC444207658}"/>
              </a:ext>
            </a:extLst>
          </p:cNvPr>
          <p:cNvSpPr txBox="1"/>
          <p:nvPr/>
        </p:nvSpPr>
        <p:spPr>
          <a:xfrm>
            <a:off x="1272926" y="3796302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Kids view:</a:t>
            </a:r>
          </a:p>
          <a:p>
            <a:endParaRPr lang="en-US" sz="2400" dirty="0">
              <a:solidFill>
                <a:schemeClr val="bg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Teachers as a source of knowledge and guidance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61687E-0139-EE11-B70A-6C665CCAF6C0}"/>
              </a:ext>
            </a:extLst>
          </p:cNvPr>
          <p:cNvSpPr txBox="1"/>
          <p:nvPr/>
        </p:nvSpPr>
        <p:spPr>
          <a:xfrm>
            <a:off x="6993101" y="3796302"/>
            <a:ext cx="335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Adults view:</a:t>
            </a:r>
          </a:p>
          <a:p>
            <a:endParaRPr lang="en-US" dirty="0">
              <a:solidFill>
                <a:schemeClr val="bg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Everyone around them as a source of knowledge</a:t>
            </a:r>
          </a:p>
        </p:txBody>
      </p:sp>
    </p:spTree>
    <p:extLst>
      <p:ext uri="{BB962C8B-B14F-4D97-AF65-F5344CB8AC3E}">
        <p14:creationId xmlns:p14="http://schemas.microsoft.com/office/powerpoint/2010/main" val="224838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34F9BE-C679-4F19-9844-3BA02DDAD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35984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From Presentation to Facilitation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AEED5-11AA-4B1F-8602-9B2F7DF27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 What is the difference between presentation and facilitation?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 Which style aligns better with adult learning? How do you know?</a:t>
            </a:r>
          </a:p>
          <a:p>
            <a:pPr marL="0" indent="0">
              <a:buNone/>
            </a:pPr>
            <a:endParaRPr lang="en-US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98E262-F109-4142-9C3A-923B9519C1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130"/>
          <a:stretch/>
        </p:blipFill>
        <p:spPr>
          <a:xfrm>
            <a:off x="109799" y="5865604"/>
            <a:ext cx="2295994" cy="8925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5F2838E-C3DC-4337-B00C-72DB4514AC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8516" y="5655521"/>
            <a:ext cx="1172725" cy="106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494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739742-AC03-4F09-B661-F3CB36FF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en-US" sz="6000" b="1" dirty="0">
                <a:latin typeface="Cavolini" panose="03000502040302020204" pitchFamily="66" charset="0"/>
                <a:cs typeface="Cavolini" panose="03000502040302020204" pitchFamily="66" charset="0"/>
              </a:rPr>
              <a:t>As a facilitator, your job is to get them to do your job</a:t>
            </a:r>
            <a:endParaRPr lang="en-US" sz="6000" kern="1200" dirty="0">
              <a:solidFill>
                <a:schemeClr val="tx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BFFB6E3-314A-401E-AE73-C4B20CF189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130"/>
          <a:stretch/>
        </p:blipFill>
        <p:spPr>
          <a:xfrm>
            <a:off x="0" y="5965409"/>
            <a:ext cx="2295994" cy="8925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3CD97B2-8FE8-4DD5-9070-560539B86A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8516" y="5655521"/>
            <a:ext cx="1172725" cy="106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916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34F9BE-C679-4F19-9844-3BA02DDAD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1683"/>
            <a:ext cx="5067067" cy="3209090"/>
          </a:xfrm>
        </p:spPr>
        <p:txBody>
          <a:bodyPr>
            <a:normAutofit/>
          </a:bodyPr>
          <a:lstStyle/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Attributes of a Great Facilitator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98E262-F109-4142-9C3A-923B9519C1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130"/>
          <a:stretch/>
        </p:blipFill>
        <p:spPr>
          <a:xfrm>
            <a:off x="109799" y="5865604"/>
            <a:ext cx="2295994" cy="8925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5F2838E-C3DC-4337-B00C-72DB4514AC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8516" y="5655521"/>
            <a:ext cx="1172725" cy="1069015"/>
          </a:xfrm>
          <a:prstGeom prst="rect">
            <a:avLst/>
          </a:prstGeom>
        </p:spPr>
      </p:pic>
      <p:pic>
        <p:nvPicPr>
          <p:cNvPr id="6" name="Picture 2" descr="Premium Vector | News presenter, male newsreader or newscaster  broadcasting. young man with tv interview microphone, anchorman standing  presenting breaking news and information. vector illustration, faceless  character">
            <a:extLst>
              <a:ext uri="{FF2B5EF4-FFF2-40B4-BE49-F238E27FC236}">
                <a16:creationId xmlns:a16="http://schemas.microsoft.com/office/drawing/2014/main" id="{F75AFA00-1B47-CC85-CD95-63B77C90B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734" y="530225"/>
            <a:ext cx="4257675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722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5191</TotalTime>
  <Words>323</Words>
  <Application>Microsoft Office PowerPoint</Application>
  <PresentationFormat>Widescreen</PresentationFormat>
  <Paragraphs>94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</vt:lpstr>
      <vt:lpstr>Calibri</vt:lpstr>
      <vt:lpstr>Calibri Light</vt:lpstr>
      <vt:lpstr>Cavolini</vt:lpstr>
      <vt:lpstr>Gill Sans MT</vt:lpstr>
      <vt:lpstr>Monotype Sorts</vt:lpstr>
      <vt:lpstr>Office Theme</vt:lpstr>
      <vt:lpstr>From Good to Great: What Great Facilitators do Differently  Liz Haberberger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From Presentation to Facilitation</vt:lpstr>
      <vt:lpstr>As a facilitator, your job is to get them to do your job</vt:lpstr>
      <vt:lpstr>Attributes of a Great Facilitator</vt:lpstr>
      <vt:lpstr>?</vt:lpstr>
      <vt:lpstr>Targeting Questions</vt:lpstr>
      <vt:lpstr>PowerPoint Presentation</vt:lpstr>
      <vt:lpstr>PowerPoint Presentation</vt:lpstr>
      <vt:lpstr>Great Summary/Debrief Tips</vt:lpstr>
      <vt:lpstr>PowerPoint Presentation</vt:lpstr>
      <vt:lpstr>Fill in the Blank Five</vt:lpstr>
      <vt:lpstr>“Only the prepared deserve to be confident.” - Dale Carnegie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Professional Development Luncheon: Lessons Learned and Looking Forward  Roundtable with Katie McDuffie</dc:title>
  <dc:creator>Camden, Michelle</dc:creator>
  <cp:lastModifiedBy>Elizabeth Haberberger</cp:lastModifiedBy>
  <cp:revision>25</cp:revision>
  <dcterms:created xsi:type="dcterms:W3CDTF">2021-11-03T19:27:29Z</dcterms:created>
  <dcterms:modified xsi:type="dcterms:W3CDTF">2022-08-23T01:14:37Z</dcterms:modified>
</cp:coreProperties>
</file>